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61.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62.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71.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38.xml"/>
  <Override ContentType="application/vnd.openxmlformats-officedocument.presentationml.slideLayout+xml" PartName="/ppt/slideLayouts/slideLayout42.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39.xml"/>
  <Override ContentType="application/vnd.openxmlformats-officedocument.presentationml.slideLayout+xml" PartName="/ppt/slideLayouts/slideLayout35.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Master+xml" PartName="/ppt/slideMasters/slideMaster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69.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6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67.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72.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64.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63.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theme+xml" PartName="/ppt/theme/theme5.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91" r:id="rId5"/>
    <p:sldMasterId id="2147483692" r:id="rId6"/>
    <p:sldMasterId id="2147483693" r:id="rId7"/>
    <p:sldMasterId id="2147483694" r:id="rId8"/>
  </p:sldMasterIdLst>
  <p:notesMasterIdLst>
    <p:notesMasterId r:id="rId9"/>
  </p:notesMasterIdLst>
  <p:sldIdLst>
    <p:sldId id="256" r:id="rId10"/>
    <p:sldId id="257" r:id="rId11"/>
    <p:sldId id="258" r:id="rId12"/>
    <p:sldId id="259" r:id="rId13"/>
    <p:sldId id="260" r:id="rId14"/>
    <p:sldId id="261" r:id="rId15"/>
    <p:sldId id="262" r:id="rId16"/>
    <p:sldId id="263" r:id="rId17"/>
    <p:sldId id="264" r:id="rId18"/>
    <p:sldId id="265" r:id="rId19"/>
    <p:sldId id="266" r:id="rId20"/>
    <p:sldId id="267" r:id="rId21"/>
    <p:sldId id="268" r:id="rId22"/>
    <p:sldId id="269" r:id="rId23"/>
    <p:sldId id="270" r:id="rId24"/>
    <p:sldId id="271" r:id="rId25"/>
    <p:sldId id="272" r:id="rId26"/>
    <p:sldId id="273" r:id="rId27"/>
    <p:sldId id="274" r:id="rId28"/>
    <p:sldId id="275" r:id="rId29"/>
    <p:sldId id="276" r:id="rId30"/>
    <p:sldId id="277" r:id="rId31"/>
    <p:sldId id="278" r:id="rId32"/>
    <p:sldId id="279" r:id="rId33"/>
    <p:sldId id="280" r:id="rId34"/>
    <p:sldId id="281" r:id="rId35"/>
    <p:sldId id="282" r:id="rId36"/>
    <p:sldId id="283" r:id="rId37"/>
    <p:sldId id="284" r:id="rId38"/>
    <p:sldId id="285" r:id="rId39"/>
    <p:sldId id="286" r:id="rId40"/>
    <p:sldId id="287" r:id="rId41"/>
    <p:sldId id="288" r:id="rId42"/>
    <p:sldId id="289" r:id="rId43"/>
    <p:sldId id="290" r:id="rId44"/>
    <p:sldId id="291" r:id="rId45"/>
    <p:sldId id="292" r:id="rId46"/>
    <p:sldId id="293" r:id="rId47"/>
    <p:sldId id="294" r:id="rId48"/>
    <p:sldId id="295" r:id="rId49"/>
    <p:sldId id="296" r:id="rId50"/>
    <p:sldId id="297" r:id="rId51"/>
    <p:sldId id="298" r:id="rId52"/>
    <p:sldId id="299" r:id="rId53"/>
    <p:sldId id="300" r:id="rId54"/>
    <p:sldId id="301" r:id="rId55"/>
    <p:sldId id="302" r:id="rId56"/>
    <p:sldId id="303" r:id="rId57"/>
    <p:sldId id="304" r:id="rId58"/>
    <p:sldId id="305" r:id="rId59"/>
    <p:sldId id="306" r:id="rId60"/>
    <p:sldId id="307" r:id="rId61"/>
    <p:sldId id="308" r:id="rId62"/>
    <p:sldId id="309" r:id="rId63"/>
    <p:sldId id="310" r:id="rId64"/>
    <p:sldId id="311" r:id="rId65"/>
    <p:sldId id="312" r:id="rId66"/>
    <p:sldId id="313" r:id="rId67"/>
    <p:sldId id="314" r:id="rId68"/>
    <p:sldId id="315" r:id="rId69"/>
    <p:sldId id="316" r:id="rId70"/>
    <p:sldId id="317" r:id="rId71"/>
    <p:sldId id="318" r:id="rId72"/>
    <p:sldId id="319" r:id="rId73"/>
    <p:sldId id="320" r:id="rId74"/>
    <p:sldId id="321" r:id="rId75"/>
    <p:sldId id="322" r:id="rId76"/>
    <p:sldId id="323" r:id="rId77"/>
    <p:sldId id="324" r:id="rId78"/>
    <p:sldId id="325" r:id="rId79"/>
    <p:sldId id="326" r:id="rId80"/>
    <p:sldId id="327" r:id="rId81"/>
  </p:sldIdLst>
  <p:sldSz cy="5143500" cx="9144000"/>
  <p:notesSz cx="6858000" cy="9144000"/>
  <p:embeddedFontLst>
    <p:embeddedFont>
      <p:font typeface="Lexend ExtraBold"/>
      <p:bold r:id="rId82"/>
    </p:embeddedFont>
    <p:embeddedFont>
      <p:font typeface="Play"/>
      <p:regular r:id="rId83"/>
      <p:bold r:id="rId84"/>
    </p:embeddedFont>
    <p:embeddedFont>
      <p:font typeface="Plus Jakarta Sans"/>
      <p:regular r:id="rId85"/>
      <p:bold r:id="rId86"/>
      <p:italic r:id="rId87"/>
      <p:boldItalic r:id="rId88"/>
    </p:embeddedFont>
    <p:embeddedFont>
      <p:font typeface="Lilita One"/>
      <p:regular r:id="rId89"/>
    </p:embeddedFont>
    <p:embeddedFont>
      <p:font typeface="Helvetica Neue"/>
      <p:regular r:id="rId90"/>
      <p:bold r:id="rId91"/>
      <p:italic r:id="rId92"/>
      <p:boldItalic r:id="rId93"/>
    </p:embeddedFont>
    <p:embeddedFont>
      <p:font typeface="Lexend"/>
      <p:regular r:id="rId94"/>
      <p:bold r:id="rId9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pos="2891">
          <p15:clr>
            <a:srgbClr val="747775"/>
          </p15:clr>
        </p15:guide>
        <p15:guide id="2" orient="horz" pos="737">
          <p15:clr>
            <a:srgbClr val="747775"/>
          </p15:clr>
        </p15:guide>
        <p15:guide id="3" orient="horz" pos="980">
          <p15:clr>
            <a:srgbClr val="747775"/>
          </p15:clr>
        </p15:guide>
        <p15:guide id="4" orient="horz" pos="2130">
          <p15:clr>
            <a:srgbClr val="747775"/>
          </p15:clr>
        </p15:guide>
        <p15:guide id="5" orient="horz" pos="2232">
          <p15:clr>
            <a:srgbClr val="747775"/>
          </p15:clr>
        </p15:guide>
        <p15:guide id="6" orient="horz" pos="2665">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A6CA7049-5568-4645-84CC-3CABB852594E}">
  <a:tblStyle styleId="{A6CA7049-5568-4645-84CC-3CABB852594E}" styleName="Table_0">
    <a:wholeTbl>
      <a:tcTxStyle b="off" i="off">
        <a:font>
          <a:latin typeface="Aptos"/>
          <a:ea typeface="Aptos"/>
          <a:cs typeface="Aptos"/>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7E9EC"/>
          </a:solidFill>
        </a:fill>
      </a:tcStyle>
    </a:wholeTbl>
    <a:band1H>
      <a:tcTxStyle/>
      <a:tcStyle>
        <a:fill>
          <a:solidFill>
            <a:srgbClr val="CAD1D8"/>
          </a:solidFill>
        </a:fill>
      </a:tcStyle>
    </a:band1H>
    <a:band2H>
      <a:tcTxStyle/>
    </a:band2H>
    <a:band1V>
      <a:tcTxStyle/>
      <a:tcStyle>
        <a:fill>
          <a:solidFill>
            <a:srgbClr val="CAD1D8"/>
          </a:solidFill>
        </a:fill>
      </a:tcStyle>
    </a:band1V>
    <a:band2V>
      <a:tcTxStyle/>
    </a:band2V>
    <a:lastCol>
      <a:tcTxStyle b="on" i="off">
        <a:font>
          <a:latin typeface="Aptos"/>
          <a:ea typeface="Aptos"/>
          <a:cs typeface="Aptos"/>
        </a:font>
        <a:schemeClr val="lt1"/>
      </a:tcTxStyle>
      <a:tcStyle>
        <a:fill>
          <a:solidFill>
            <a:schemeClr val="accent1"/>
          </a:solidFill>
        </a:fill>
      </a:tcStyle>
    </a:lastCol>
    <a:firstCol>
      <a:tcTxStyle b="on" i="off">
        <a:font>
          <a:latin typeface="Aptos"/>
          <a:ea typeface="Aptos"/>
          <a:cs typeface="Aptos"/>
        </a:font>
        <a:schemeClr val="lt1"/>
      </a:tcTxStyle>
      <a:tcStyle>
        <a:fill>
          <a:solidFill>
            <a:schemeClr val="accent1"/>
          </a:solidFill>
        </a:fill>
      </a:tcStyle>
    </a:firstCol>
    <a:lastRow>
      <a:tcTxStyle b="on" i="off">
        <a:font>
          <a:latin typeface="Aptos"/>
          <a:ea typeface="Aptos"/>
          <a:cs typeface="Aptos"/>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a:seCell>
    <a:swCell>
      <a:tcTxStyle/>
    </a:swCell>
    <a:firstRow>
      <a:tcTxStyle b="on" i="off">
        <a:font>
          <a:latin typeface="Aptos"/>
          <a:ea typeface="Aptos"/>
          <a:cs typeface="Aptos"/>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891"/>
        <p:guide pos="737" orient="horz"/>
        <p:guide pos="980" orient="horz"/>
        <p:guide pos="2130" orient="horz"/>
        <p:guide pos="2232" orient="horz"/>
        <p:guide pos="2665" orient="horz"/>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1.xml"/><Relationship Id="rId84" Type="http://schemas.openxmlformats.org/officeDocument/2006/relationships/font" Target="fonts/Play-bold.fntdata"/><Relationship Id="rId83" Type="http://schemas.openxmlformats.org/officeDocument/2006/relationships/font" Target="fonts/Play-regular.fntdata"/><Relationship Id="rId42" Type="http://schemas.openxmlformats.org/officeDocument/2006/relationships/slide" Target="slides/slide33.xml"/><Relationship Id="rId86" Type="http://schemas.openxmlformats.org/officeDocument/2006/relationships/font" Target="fonts/PlusJakartaSans-bold.fntdata"/><Relationship Id="rId41" Type="http://schemas.openxmlformats.org/officeDocument/2006/relationships/slide" Target="slides/slide32.xml"/><Relationship Id="rId85" Type="http://schemas.openxmlformats.org/officeDocument/2006/relationships/font" Target="fonts/PlusJakartaSans-regular.fntdata"/><Relationship Id="rId44" Type="http://schemas.openxmlformats.org/officeDocument/2006/relationships/slide" Target="slides/slide35.xml"/><Relationship Id="rId88" Type="http://schemas.openxmlformats.org/officeDocument/2006/relationships/font" Target="fonts/PlusJakartaSans-boldItalic.fntdata"/><Relationship Id="rId43" Type="http://schemas.openxmlformats.org/officeDocument/2006/relationships/slide" Target="slides/slide34.xml"/><Relationship Id="rId87" Type="http://schemas.openxmlformats.org/officeDocument/2006/relationships/font" Target="fonts/PlusJakartaSans-italic.fntdata"/><Relationship Id="rId46" Type="http://schemas.openxmlformats.org/officeDocument/2006/relationships/slide" Target="slides/slide37.xml"/><Relationship Id="rId45" Type="http://schemas.openxmlformats.org/officeDocument/2006/relationships/slide" Target="slides/slide36.xml"/><Relationship Id="rId89" Type="http://schemas.openxmlformats.org/officeDocument/2006/relationships/font" Target="fonts/LilitaOne-regular.fntdata"/><Relationship Id="rId80" Type="http://schemas.openxmlformats.org/officeDocument/2006/relationships/slide" Target="slides/slide71.xml"/><Relationship Id="rId82" Type="http://schemas.openxmlformats.org/officeDocument/2006/relationships/font" Target="fonts/LexendExtraBold-bold.fntdata"/><Relationship Id="rId81" Type="http://schemas.openxmlformats.org/officeDocument/2006/relationships/slide" Target="slides/slide72.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notesMaster" Target="notesMasters/notesMaster1.xml"/><Relationship Id="rId48" Type="http://schemas.openxmlformats.org/officeDocument/2006/relationships/slide" Target="slides/slide39.xml"/><Relationship Id="rId47" Type="http://schemas.openxmlformats.org/officeDocument/2006/relationships/slide" Target="slides/slide38.xml"/><Relationship Id="rId49" Type="http://schemas.openxmlformats.org/officeDocument/2006/relationships/slide" Target="slides/slide40.xml"/><Relationship Id="rId5" Type="http://schemas.openxmlformats.org/officeDocument/2006/relationships/slideMaster" Target="slideMasters/slideMaster1.xml"/><Relationship Id="rId6" Type="http://schemas.openxmlformats.org/officeDocument/2006/relationships/slideMaster" Target="slideMasters/slideMaster2.xml"/><Relationship Id="rId7" Type="http://schemas.openxmlformats.org/officeDocument/2006/relationships/slideMaster" Target="slideMasters/slideMaster3.xml"/><Relationship Id="rId8" Type="http://schemas.openxmlformats.org/officeDocument/2006/relationships/slideMaster" Target="slideMasters/slideMaster4.xml"/><Relationship Id="rId73" Type="http://schemas.openxmlformats.org/officeDocument/2006/relationships/slide" Target="slides/slide64.xml"/><Relationship Id="rId72" Type="http://schemas.openxmlformats.org/officeDocument/2006/relationships/slide" Target="slides/slide63.xml"/><Relationship Id="rId31" Type="http://schemas.openxmlformats.org/officeDocument/2006/relationships/slide" Target="slides/slide22.xml"/><Relationship Id="rId75" Type="http://schemas.openxmlformats.org/officeDocument/2006/relationships/slide" Target="slides/slide66.xml"/><Relationship Id="rId30" Type="http://schemas.openxmlformats.org/officeDocument/2006/relationships/slide" Target="slides/slide21.xml"/><Relationship Id="rId74" Type="http://schemas.openxmlformats.org/officeDocument/2006/relationships/slide" Target="slides/slide65.xml"/><Relationship Id="rId33" Type="http://schemas.openxmlformats.org/officeDocument/2006/relationships/slide" Target="slides/slide24.xml"/><Relationship Id="rId77" Type="http://schemas.openxmlformats.org/officeDocument/2006/relationships/slide" Target="slides/slide68.xml"/><Relationship Id="rId32" Type="http://schemas.openxmlformats.org/officeDocument/2006/relationships/slide" Target="slides/slide23.xml"/><Relationship Id="rId76" Type="http://schemas.openxmlformats.org/officeDocument/2006/relationships/slide" Target="slides/slide67.xml"/><Relationship Id="rId35" Type="http://schemas.openxmlformats.org/officeDocument/2006/relationships/slide" Target="slides/slide26.xml"/><Relationship Id="rId79" Type="http://schemas.openxmlformats.org/officeDocument/2006/relationships/slide" Target="slides/slide70.xml"/><Relationship Id="rId34" Type="http://schemas.openxmlformats.org/officeDocument/2006/relationships/slide" Target="slides/slide25.xml"/><Relationship Id="rId78" Type="http://schemas.openxmlformats.org/officeDocument/2006/relationships/slide" Target="slides/slide69.xml"/><Relationship Id="rId71" Type="http://schemas.openxmlformats.org/officeDocument/2006/relationships/slide" Target="slides/slide62.xml"/><Relationship Id="rId70" Type="http://schemas.openxmlformats.org/officeDocument/2006/relationships/slide" Target="slides/slide61.xml"/><Relationship Id="rId37" Type="http://schemas.openxmlformats.org/officeDocument/2006/relationships/slide" Target="slides/slide28.xml"/><Relationship Id="rId36" Type="http://schemas.openxmlformats.org/officeDocument/2006/relationships/slide" Target="slides/slide27.xml"/><Relationship Id="rId39" Type="http://schemas.openxmlformats.org/officeDocument/2006/relationships/slide" Target="slides/slide30.xml"/><Relationship Id="rId38" Type="http://schemas.openxmlformats.org/officeDocument/2006/relationships/slide" Target="slides/slide29.xml"/><Relationship Id="rId62" Type="http://schemas.openxmlformats.org/officeDocument/2006/relationships/slide" Target="slides/slide53.xml"/><Relationship Id="rId61" Type="http://schemas.openxmlformats.org/officeDocument/2006/relationships/slide" Target="slides/slide52.xml"/><Relationship Id="rId20" Type="http://schemas.openxmlformats.org/officeDocument/2006/relationships/slide" Target="slides/slide11.xml"/><Relationship Id="rId64" Type="http://schemas.openxmlformats.org/officeDocument/2006/relationships/slide" Target="slides/slide55.xml"/><Relationship Id="rId63" Type="http://schemas.openxmlformats.org/officeDocument/2006/relationships/slide" Target="slides/slide54.xml"/><Relationship Id="rId22" Type="http://schemas.openxmlformats.org/officeDocument/2006/relationships/slide" Target="slides/slide13.xml"/><Relationship Id="rId66" Type="http://schemas.openxmlformats.org/officeDocument/2006/relationships/slide" Target="slides/slide57.xml"/><Relationship Id="rId21" Type="http://schemas.openxmlformats.org/officeDocument/2006/relationships/slide" Target="slides/slide12.xml"/><Relationship Id="rId65" Type="http://schemas.openxmlformats.org/officeDocument/2006/relationships/slide" Target="slides/slide56.xml"/><Relationship Id="rId24" Type="http://schemas.openxmlformats.org/officeDocument/2006/relationships/slide" Target="slides/slide15.xml"/><Relationship Id="rId68" Type="http://schemas.openxmlformats.org/officeDocument/2006/relationships/slide" Target="slides/slide59.xml"/><Relationship Id="rId23" Type="http://schemas.openxmlformats.org/officeDocument/2006/relationships/slide" Target="slides/slide14.xml"/><Relationship Id="rId67" Type="http://schemas.openxmlformats.org/officeDocument/2006/relationships/slide" Target="slides/slide58.xml"/><Relationship Id="rId60" Type="http://schemas.openxmlformats.org/officeDocument/2006/relationships/slide" Target="slides/slide51.xml"/><Relationship Id="rId26" Type="http://schemas.openxmlformats.org/officeDocument/2006/relationships/slide" Target="slides/slide17.xml"/><Relationship Id="rId25" Type="http://schemas.openxmlformats.org/officeDocument/2006/relationships/slide" Target="slides/slide16.xml"/><Relationship Id="rId69" Type="http://schemas.openxmlformats.org/officeDocument/2006/relationships/slide" Target="slides/slide60.xml"/><Relationship Id="rId28" Type="http://schemas.openxmlformats.org/officeDocument/2006/relationships/slide" Target="slides/slide19.xml"/><Relationship Id="rId27" Type="http://schemas.openxmlformats.org/officeDocument/2006/relationships/slide" Target="slides/slide18.xml"/><Relationship Id="rId29" Type="http://schemas.openxmlformats.org/officeDocument/2006/relationships/slide" Target="slides/slide20.xml"/><Relationship Id="rId51" Type="http://schemas.openxmlformats.org/officeDocument/2006/relationships/slide" Target="slides/slide42.xml"/><Relationship Id="rId95" Type="http://schemas.openxmlformats.org/officeDocument/2006/relationships/font" Target="fonts/Lexend-bold.fntdata"/><Relationship Id="rId50" Type="http://schemas.openxmlformats.org/officeDocument/2006/relationships/slide" Target="slides/slide41.xml"/><Relationship Id="rId94" Type="http://schemas.openxmlformats.org/officeDocument/2006/relationships/font" Target="fonts/Lexend-regular.fntdata"/><Relationship Id="rId53" Type="http://schemas.openxmlformats.org/officeDocument/2006/relationships/slide" Target="slides/slide44.xml"/><Relationship Id="rId52" Type="http://schemas.openxmlformats.org/officeDocument/2006/relationships/slide" Target="slides/slide43.xml"/><Relationship Id="rId11" Type="http://schemas.openxmlformats.org/officeDocument/2006/relationships/slide" Target="slides/slide2.xml"/><Relationship Id="rId55" Type="http://schemas.openxmlformats.org/officeDocument/2006/relationships/slide" Target="slides/slide46.xml"/><Relationship Id="rId10" Type="http://schemas.openxmlformats.org/officeDocument/2006/relationships/slide" Target="slides/slide1.xml"/><Relationship Id="rId54" Type="http://schemas.openxmlformats.org/officeDocument/2006/relationships/slide" Target="slides/slide45.xml"/><Relationship Id="rId13" Type="http://schemas.openxmlformats.org/officeDocument/2006/relationships/slide" Target="slides/slide4.xml"/><Relationship Id="rId57" Type="http://schemas.openxmlformats.org/officeDocument/2006/relationships/slide" Target="slides/slide48.xml"/><Relationship Id="rId12" Type="http://schemas.openxmlformats.org/officeDocument/2006/relationships/slide" Target="slides/slide3.xml"/><Relationship Id="rId56" Type="http://schemas.openxmlformats.org/officeDocument/2006/relationships/slide" Target="slides/slide47.xml"/><Relationship Id="rId91" Type="http://schemas.openxmlformats.org/officeDocument/2006/relationships/font" Target="fonts/HelveticaNeue-bold.fntdata"/><Relationship Id="rId90" Type="http://schemas.openxmlformats.org/officeDocument/2006/relationships/font" Target="fonts/HelveticaNeue-regular.fntdata"/><Relationship Id="rId93" Type="http://schemas.openxmlformats.org/officeDocument/2006/relationships/font" Target="fonts/HelveticaNeue-boldItalic.fntdata"/><Relationship Id="rId92" Type="http://schemas.openxmlformats.org/officeDocument/2006/relationships/font" Target="fonts/HelveticaNeue-italic.fntdata"/><Relationship Id="rId15" Type="http://schemas.openxmlformats.org/officeDocument/2006/relationships/slide" Target="slides/slide6.xml"/><Relationship Id="rId59" Type="http://schemas.openxmlformats.org/officeDocument/2006/relationships/slide" Target="slides/slide50.xml"/><Relationship Id="rId14" Type="http://schemas.openxmlformats.org/officeDocument/2006/relationships/slide" Target="slides/slide5.xml"/><Relationship Id="rId58" Type="http://schemas.openxmlformats.org/officeDocument/2006/relationships/slide" Target="slides/slide49.xml"/><Relationship Id="rId17" Type="http://schemas.openxmlformats.org/officeDocument/2006/relationships/slide" Target="slides/slide8.xml"/><Relationship Id="rId16" Type="http://schemas.openxmlformats.org/officeDocument/2006/relationships/slide" Target="slides/slide7.xml"/><Relationship Id="rId19" Type="http://schemas.openxmlformats.org/officeDocument/2006/relationships/slide" Target="slides/slide10.xml"/><Relationship Id="rId18"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 name="Shape 260"/>
        <p:cNvGrpSpPr/>
        <p:nvPr/>
      </p:nvGrpSpPr>
      <p:grpSpPr>
        <a:xfrm>
          <a:off x="0" y="0"/>
          <a:ext cx="0" cy="0"/>
          <a:chOff x="0" y="0"/>
          <a:chExt cx="0" cy="0"/>
        </a:xfrm>
      </p:grpSpPr>
      <p:sp>
        <p:nvSpPr>
          <p:cNvPr id="261" name="Google Shape;26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262" name="Google Shape;26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5" name="Shape 265"/>
        <p:cNvGrpSpPr/>
        <p:nvPr/>
      </p:nvGrpSpPr>
      <p:grpSpPr>
        <a:xfrm>
          <a:off x="0" y="0"/>
          <a:ext cx="0" cy="0"/>
          <a:chOff x="0" y="0"/>
          <a:chExt cx="0" cy="0"/>
        </a:xfrm>
      </p:grpSpPr>
      <p:sp>
        <p:nvSpPr>
          <p:cNvPr id="266" name="Google Shape;266;h6b21846a66573487_7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7" name="Google Shape;267;h6b21846a66573487_7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g3fa8845fde7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3" name="Google Shape;273;g3fa8845fde7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 name="Shape 279"/>
        <p:cNvGrpSpPr/>
        <p:nvPr/>
      </p:nvGrpSpPr>
      <p:grpSpPr>
        <a:xfrm>
          <a:off x="0" y="0"/>
          <a:ext cx="0" cy="0"/>
          <a:chOff x="0" y="0"/>
          <a:chExt cx="0" cy="0"/>
        </a:xfrm>
      </p:grpSpPr>
      <p:sp>
        <p:nvSpPr>
          <p:cNvPr id="280" name="Google Shape;280;h7b02b389b8c78eab_2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1" name="Google Shape;281;h7b02b389b8c78eab_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7" name="Shape 287"/>
        <p:cNvGrpSpPr/>
        <p:nvPr/>
      </p:nvGrpSpPr>
      <p:grpSpPr>
        <a:xfrm>
          <a:off x="0" y="0"/>
          <a:ext cx="0" cy="0"/>
          <a:chOff x="0" y="0"/>
          <a:chExt cx="0" cy="0"/>
        </a:xfrm>
      </p:grpSpPr>
      <p:sp>
        <p:nvSpPr>
          <p:cNvPr id="288" name="Google Shape;288;h7b02b389b8c78eab_2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9" name="Google Shape;289;h7b02b389b8c78eab_2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7" name="Shape 317"/>
        <p:cNvGrpSpPr/>
        <p:nvPr/>
      </p:nvGrpSpPr>
      <p:grpSpPr>
        <a:xfrm>
          <a:off x="0" y="0"/>
          <a:ext cx="0" cy="0"/>
          <a:chOff x="0" y="0"/>
          <a:chExt cx="0" cy="0"/>
        </a:xfrm>
      </p:grpSpPr>
      <p:sp>
        <p:nvSpPr>
          <p:cNvPr id="318" name="Google Shape;318;h7b02b389b8c78eab_2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9" name="Google Shape;319;h7b02b389b8c78eab_2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3" name="Shape 333"/>
        <p:cNvGrpSpPr/>
        <p:nvPr/>
      </p:nvGrpSpPr>
      <p:grpSpPr>
        <a:xfrm>
          <a:off x="0" y="0"/>
          <a:ext cx="0" cy="0"/>
          <a:chOff x="0" y="0"/>
          <a:chExt cx="0" cy="0"/>
        </a:xfrm>
      </p:grpSpPr>
      <p:sp>
        <p:nvSpPr>
          <p:cNvPr id="334" name="Google Shape;334;h7b02b389b8c78eab_2_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5" name="Google Shape;335;h7b02b389b8c78eab_2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9" name="Shape 349"/>
        <p:cNvGrpSpPr/>
        <p:nvPr/>
      </p:nvGrpSpPr>
      <p:grpSpPr>
        <a:xfrm>
          <a:off x="0" y="0"/>
          <a:ext cx="0" cy="0"/>
          <a:chOff x="0" y="0"/>
          <a:chExt cx="0" cy="0"/>
        </a:xfrm>
      </p:grpSpPr>
      <p:sp>
        <p:nvSpPr>
          <p:cNvPr id="350" name="Google Shape;350;h7b02b389b8c78eab_2_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1" name="Google Shape;351;h7b02b389b8c78eab_2_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6" name="Shape 366"/>
        <p:cNvGrpSpPr/>
        <p:nvPr/>
      </p:nvGrpSpPr>
      <p:grpSpPr>
        <a:xfrm>
          <a:off x="0" y="0"/>
          <a:ext cx="0" cy="0"/>
          <a:chOff x="0" y="0"/>
          <a:chExt cx="0" cy="0"/>
        </a:xfrm>
      </p:grpSpPr>
      <p:sp>
        <p:nvSpPr>
          <p:cNvPr id="367" name="Google Shape;367;h7b02b389b8c78eab_2_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8" name="Google Shape;368;h7b02b389b8c78eab_2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7" name="Shape 397"/>
        <p:cNvGrpSpPr/>
        <p:nvPr/>
      </p:nvGrpSpPr>
      <p:grpSpPr>
        <a:xfrm>
          <a:off x="0" y="0"/>
          <a:ext cx="0" cy="0"/>
          <a:chOff x="0" y="0"/>
          <a:chExt cx="0" cy="0"/>
        </a:xfrm>
      </p:grpSpPr>
      <p:sp>
        <p:nvSpPr>
          <p:cNvPr id="398" name="Google Shape;398;h7b02b389b8c78eab_2_1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9" name="Google Shape;399;h7b02b389b8c78eab_2_1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8" name="Shape 408"/>
        <p:cNvGrpSpPr/>
        <p:nvPr/>
      </p:nvGrpSpPr>
      <p:grpSpPr>
        <a:xfrm>
          <a:off x="0" y="0"/>
          <a:ext cx="0" cy="0"/>
          <a:chOff x="0" y="0"/>
          <a:chExt cx="0" cy="0"/>
        </a:xfrm>
      </p:grpSpPr>
      <p:sp>
        <p:nvSpPr>
          <p:cNvPr id="409" name="Google Shape;409;h7b02b389b8c78eab_2_1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0" name="Google Shape;410;h7b02b389b8c78eab_2_1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8" name="Shape 418"/>
        <p:cNvGrpSpPr/>
        <p:nvPr/>
      </p:nvGrpSpPr>
      <p:grpSpPr>
        <a:xfrm>
          <a:off x="0" y="0"/>
          <a:ext cx="0" cy="0"/>
          <a:chOff x="0" y="0"/>
          <a:chExt cx="0" cy="0"/>
        </a:xfrm>
      </p:grpSpPr>
      <p:sp>
        <p:nvSpPr>
          <p:cNvPr id="419" name="Google Shape;419;h7b02b389b8c78eab_2_1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0" name="Google Shape;420;h7b02b389b8c78eab_2_1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6" name="Shape 426"/>
        <p:cNvGrpSpPr/>
        <p:nvPr/>
      </p:nvGrpSpPr>
      <p:grpSpPr>
        <a:xfrm>
          <a:off x="0" y="0"/>
          <a:ext cx="0" cy="0"/>
          <a:chOff x="0" y="0"/>
          <a:chExt cx="0" cy="0"/>
        </a:xfrm>
      </p:grpSpPr>
      <p:sp>
        <p:nvSpPr>
          <p:cNvPr id="427" name="Google Shape;427;h7b02b389b8c78eab_2_1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8" name="Google Shape;428;h7b02b389b8c78eab_2_1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1" name="Shape 431"/>
        <p:cNvGrpSpPr/>
        <p:nvPr/>
      </p:nvGrpSpPr>
      <p:grpSpPr>
        <a:xfrm>
          <a:off x="0" y="0"/>
          <a:ext cx="0" cy="0"/>
          <a:chOff x="0" y="0"/>
          <a:chExt cx="0" cy="0"/>
        </a:xfrm>
      </p:grpSpPr>
      <p:sp>
        <p:nvSpPr>
          <p:cNvPr id="432" name="Google Shape;432;h7b02b389b8c78eab_2_1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3" name="Google Shape;433;h7b02b389b8c78eab_2_1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7" name="Shape 437"/>
        <p:cNvGrpSpPr/>
        <p:nvPr/>
      </p:nvGrpSpPr>
      <p:grpSpPr>
        <a:xfrm>
          <a:off x="0" y="0"/>
          <a:ext cx="0" cy="0"/>
          <a:chOff x="0" y="0"/>
          <a:chExt cx="0" cy="0"/>
        </a:xfrm>
      </p:grpSpPr>
      <p:sp>
        <p:nvSpPr>
          <p:cNvPr id="438" name="Google Shape;438;h7b02b389b8c78eab_2_1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9" name="Google Shape;439;h7b02b389b8c78eab_2_1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1" name="Shape 451"/>
        <p:cNvGrpSpPr/>
        <p:nvPr/>
      </p:nvGrpSpPr>
      <p:grpSpPr>
        <a:xfrm>
          <a:off x="0" y="0"/>
          <a:ext cx="0" cy="0"/>
          <a:chOff x="0" y="0"/>
          <a:chExt cx="0" cy="0"/>
        </a:xfrm>
      </p:grpSpPr>
      <p:sp>
        <p:nvSpPr>
          <p:cNvPr id="452" name="Google Shape;452;h7b02b389b8c78eab_2_1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3" name="Google Shape;453;h7b02b389b8c78eab_2_1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6" name="Shape 466"/>
        <p:cNvGrpSpPr/>
        <p:nvPr/>
      </p:nvGrpSpPr>
      <p:grpSpPr>
        <a:xfrm>
          <a:off x="0" y="0"/>
          <a:ext cx="0" cy="0"/>
          <a:chOff x="0" y="0"/>
          <a:chExt cx="0" cy="0"/>
        </a:xfrm>
      </p:grpSpPr>
      <p:sp>
        <p:nvSpPr>
          <p:cNvPr id="467" name="Google Shape;467;h7b02b389b8c78eab_2_1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8" name="Google Shape;468;h7b02b389b8c78eab_2_1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2" name="Shape 472"/>
        <p:cNvGrpSpPr/>
        <p:nvPr/>
      </p:nvGrpSpPr>
      <p:grpSpPr>
        <a:xfrm>
          <a:off x="0" y="0"/>
          <a:ext cx="0" cy="0"/>
          <a:chOff x="0" y="0"/>
          <a:chExt cx="0" cy="0"/>
        </a:xfrm>
      </p:grpSpPr>
      <p:sp>
        <p:nvSpPr>
          <p:cNvPr id="473" name="Google Shape;473;h349fd20161e7bf69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4" name="Google Shape;474;h349fd20161e7bf69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0" name="Shape 480"/>
        <p:cNvGrpSpPr/>
        <p:nvPr/>
      </p:nvGrpSpPr>
      <p:grpSpPr>
        <a:xfrm>
          <a:off x="0" y="0"/>
          <a:ext cx="0" cy="0"/>
          <a:chOff x="0" y="0"/>
          <a:chExt cx="0" cy="0"/>
        </a:xfrm>
      </p:grpSpPr>
      <p:sp>
        <p:nvSpPr>
          <p:cNvPr id="481" name="Google Shape;481;g3fa4623e8c9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2" name="Google Shape;482;g3fa4623e8c9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6" name="Shape 486"/>
        <p:cNvGrpSpPr/>
        <p:nvPr/>
      </p:nvGrpSpPr>
      <p:grpSpPr>
        <a:xfrm>
          <a:off x="0" y="0"/>
          <a:ext cx="0" cy="0"/>
          <a:chOff x="0" y="0"/>
          <a:chExt cx="0" cy="0"/>
        </a:xfrm>
      </p:grpSpPr>
      <p:sp>
        <p:nvSpPr>
          <p:cNvPr id="487" name="Google Shape;487;g3fa4623e8c9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8" name="Google Shape;488;g3fa4623e8c9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5" name="Shape 495"/>
        <p:cNvGrpSpPr/>
        <p:nvPr/>
      </p:nvGrpSpPr>
      <p:grpSpPr>
        <a:xfrm>
          <a:off x="0" y="0"/>
          <a:ext cx="0" cy="0"/>
          <a:chOff x="0" y="0"/>
          <a:chExt cx="0" cy="0"/>
        </a:xfrm>
      </p:grpSpPr>
      <p:sp>
        <p:nvSpPr>
          <p:cNvPr id="496" name="Google Shape;496;g3fa4623e8c9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7" name="Google Shape;497;g3fa4623e8c9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3" name="Shape 503"/>
        <p:cNvGrpSpPr/>
        <p:nvPr/>
      </p:nvGrpSpPr>
      <p:grpSpPr>
        <a:xfrm>
          <a:off x="0" y="0"/>
          <a:ext cx="0" cy="0"/>
          <a:chOff x="0" y="0"/>
          <a:chExt cx="0" cy="0"/>
        </a:xfrm>
      </p:grpSpPr>
      <p:sp>
        <p:nvSpPr>
          <p:cNvPr id="504" name="Google Shape;504;g3fa4623e8c9_0_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5" name="Google Shape;505;g3fa4623e8c9_0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0" name="Shape 510"/>
        <p:cNvGrpSpPr/>
        <p:nvPr/>
      </p:nvGrpSpPr>
      <p:grpSpPr>
        <a:xfrm>
          <a:off x="0" y="0"/>
          <a:ext cx="0" cy="0"/>
          <a:chOff x="0" y="0"/>
          <a:chExt cx="0" cy="0"/>
        </a:xfrm>
      </p:grpSpPr>
      <p:sp>
        <p:nvSpPr>
          <p:cNvPr id="511" name="Google Shape;511;g3f5ad5222b2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2" name="Google Shape;512;g3f5ad5222b2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9" name="Shape 519"/>
        <p:cNvGrpSpPr/>
        <p:nvPr/>
      </p:nvGrpSpPr>
      <p:grpSpPr>
        <a:xfrm>
          <a:off x="0" y="0"/>
          <a:ext cx="0" cy="0"/>
          <a:chOff x="0" y="0"/>
          <a:chExt cx="0" cy="0"/>
        </a:xfrm>
      </p:grpSpPr>
      <p:sp>
        <p:nvSpPr>
          <p:cNvPr id="520" name="Google Shape;520;g3fbc15b038e_3_0:notes"/>
          <p:cNvSpPr txBox="1"/>
          <p:nvPr>
            <p:ph idx="1" type="body"/>
          </p:nvPr>
        </p:nvSpPr>
        <p:spPr>
          <a:xfrm>
            <a:off x="685800" y="4400550"/>
            <a:ext cx="5486400" cy="36004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21" name="Google Shape;521;g3fbc15b038e_3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5" name="Shape 525"/>
        <p:cNvGrpSpPr/>
        <p:nvPr/>
      </p:nvGrpSpPr>
      <p:grpSpPr>
        <a:xfrm>
          <a:off x="0" y="0"/>
          <a:ext cx="0" cy="0"/>
          <a:chOff x="0" y="0"/>
          <a:chExt cx="0" cy="0"/>
        </a:xfrm>
      </p:grpSpPr>
      <p:sp>
        <p:nvSpPr>
          <p:cNvPr id="526" name="Google Shape;526;g3fbc15b038e_1_16: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27" name="Google Shape;527;g3fbc15b038e_1_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4" name="Shape 534"/>
        <p:cNvGrpSpPr/>
        <p:nvPr/>
      </p:nvGrpSpPr>
      <p:grpSpPr>
        <a:xfrm>
          <a:off x="0" y="0"/>
          <a:ext cx="0" cy="0"/>
          <a:chOff x="0" y="0"/>
          <a:chExt cx="0" cy="0"/>
        </a:xfrm>
      </p:grpSpPr>
      <p:sp>
        <p:nvSpPr>
          <p:cNvPr id="535" name="Google Shape;535;g3fbc15b038e_3_21:notes"/>
          <p:cNvSpPr txBox="1"/>
          <p:nvPr>
            <p:ph idx="1" type="body"/>
          </p:nvPr>
        </p:nvSpPr>
        <p:spPr>
          <a:xfrm>
            <a:off x="685800" y="4400550"/>
            <a:ext cx="5486400" cy="36004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36" name="Google Shape;536;g3fbc15b038e_3_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3" name="Shape 543"/>
        <p:cNvGrpSpPr/>
        <p:nvPr/>
      </p:nvGrpSpPr>
      <p:grpSpPr>
        <a:xfrm>
          <a:off x="0" y="0"/>
          <a:ext cx="0" cy="0"/>
          <a:chOff x="0" y="0"/>
          <a:chExt cx="0" cy="0"/>
        </a:xfrm>
      </p:grpSpPr>
      <p:sp>
        <p:nvSpPr>
          <p:cNvPr id="544" name="Google Shape;544;g3fbc15b038e_3_29:notes"/>
          <p:cNvSpPr txBox="1"/>
          <p:nvPr>
            <p:ph idx="1" type="body"/>
          </p:nvPr>
        </p:nvSpPr>
        <p:spPr>
          <a:xfrm>
            <a:off x="685800" y="4400550"/>
            <a:ext cx="5486400" cy="36004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45" name="Google Shape;545;g3fbc15b038e_3_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9" name="Shape 559"/>
        <p:cNvGrpSpPr/>
        <p:nvPr/>
      </p:nvGrpSpPr>
      <p:grpSpPr>
        <a:xfrm>
          <a:off x="0" y="0"/>
          <a:ext cx="0" cy="0"/>
          <a:chOff x="0" y="0"/>
          <a:chExt cx="0" cy="0"/>
        </a:xfrm>
      </p:grpSpPr>
      <p:sp>
        <p:nvSpPr>
          <p:cNvPr id="560" name="Google Shape;560;g3fbc15b038e_3_44:notes"/>
          <p:cNvSpPr txBox="1"/>
          <p:nvPr>
            <p:ph idx="1" type="body"/>
          </p:nvPr>
        </p:nvSpPr>
        <p:spPr>
          <a:xfrm>
            <a:off x="685800" y="4400550"/>
            <a:ext cx="5486400" cy="36004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61" name="Google Shape;561;g3fbc15b038e_3_4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2" name="Shape 572"/>
        <p:cNvGrpSpPr/>
        <p:nvPr/>
      </p:nvGrpSpPr>
      <p:grpSpPr>
        <a:xfrm>
          <a:off x="0" y="0"/>
          <a:ext cx="0" cy="0"/>
          <a:chOff x="0" y="0"/>
          <a:chExt cx="0" cy="0"/>
        </a:xfrm>
      </p:grpSpPr>
      <p:sp>
        <p:nvSpPr>
          <p:cNvPr id="573" name="Google Shape;573;g3fbc15b038e_3_56:notes"/>
          <p:cNvSpPr txBox="1"/>
          <p:nvPr>
            <p:ph idx="1" type="body"/>
          </p:nvPr>
        </p:nvSpPr>
        <p:spPr>
          <a:xfrm>
            <a:off x="685800" y="4400550"/>
            <a:ext cx="5486400" cy="36004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74" name="Google Shape;574;g3fbc15b038e_3_5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2" name="Shape 592"/>
        <p:cNvGrpSpPr/>
        <p:nvPr/>
      </p:nvGrpSpPr>
      <p:grpSpPr>
        <a:xfrm>
          <a:off x="0" y="0"/>
          <a:ext cx="0" cy="0"/>
          <a:chOff x="0" y="0"/>
          <a:chExt cx="0" cy="0"/>
        </a:xfrm>
      </p:grpSpPr>
      <p:sp>
        <p:nvSpPr>
          <p:cNvPr id="593" name="Google Shape;593;g3fbc15b038e_3_75:notes"/>
          <p:cNvSpPr txBox="1"/>
          <p:nvPr>
            <p:ph idx="1" type="body"/>
          </p:nvPr>
        </p:nvSpPr>
        <p:spPr>
          <a:xfrm>
            <a:off x="685800" y="4400550"/>
            <a:ext cx="5486400" cy="36004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94" name="Google Shape;594;g3fbc15b038e_3_7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2" name="Shape 602"/>
        <p:cNvGrpSpPr/>
        <p:nvPr/>
      </p:nvGrpSpPr>
      <p:grpSpPr>
        <a:xfrm>
          <a:off x="0" y="0"/>
          <a:ext cx="0" cy="0"/>
          <a:chOff x="0" y="0"/>
          <a:chExt cx="0" cy="0"/>
        </a:xfrm>
      </p:grpSpPr>
      <p:sp>
        <p:nvSpPr>
          <p:cNvPr id="603" name="Google Shape;603;g3fbc15b038e_3_84:notes"/>
          <p:cNvSpPr txBox="1"/>
          <p:nvPr>
            <p:ph idx="1" type="body"/>
          </p:nvPr>
        </p:nvSpPr>
        <p:spPr>
          <a:xfrm>
            <a:off x="685800" y="4400550"/>
            <a:ext cx="5486400" cy="36004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04" name="Google Shape;604;g3fbc15b038e_3_8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0" name="Shape 610"/>
        <p:cNvGrpSpPr/>
        <p:nvPr/>
      </p:nvGrpSpPr>
      <p:grpSpPr>
        <a:xfrm>
          <a:off x="0" y="0"/>
          <a:ext cx="0" cy="0"/>
          <a:chOff x="0" y="0"/>
          <a:chExt cx="0" cy="0"/>
        </a:xfrm>
      </p:grpSpPr>
      <p:sp>
        <p:nvSpPr>
          <p:cNvPr id="611" name="Google Shape;611;g3fa8845fde7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2" name="Google Shape;612;g3fa8845fde7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8" name="Shape 618"/>
        <p:cNvGrpSpPr/>
        <p:nvPr/>
      </p:nvGrpSpPr>
      <p:grpSpPr>
        <a:xfrm>
          <a:off x="0" y="0"/>
          <a:ext cx="0" cy="0"/>
          <a:chOff x="0" y="0"/>
          <a:chExt cx="0" cy="0"/>
        </a:xfrm>
      </p:grpSpPr>
      <p:sp>
        <p:nvSpPr>
          <p:cNvPr id="619" name="Google Shape;619;h56bc5337257dd9b4_2_5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20" name="Google Shape;620;h56bc5337257dd9b4_2_5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21" name="Google Shape;621;h56bc5337257dd9b4_2_5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4" name="Shape 624"/>
        <p:cNvGrpSpPr/>
        <p:nvPr/>
      </p:nvGrpSpPr>
      <p:grpSpPr>
        <a:xfrm>
          <a:off x="0" y="0"/>
          <a:ext cx="0" cy="0"/>
          <a:chOff x="0" y="0"/>
          <a:chExt cx="0" cy="0"/>
        </a:xfrm>
      </p:grpSpPr>
      <p:sp>
        <p:nvSpPr>
          <p:cNvPr id="625" name="Google Shape;625;h5815e48ff306b606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6" name="Google Shape;626;h5815e48ff306b606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3" name="Shape 633"/>
        <p:cNvGrpSpPr/>
        <p:nvPr/>
      </p:nvGrpSpPr>
      <p:grpSpPr>
        <a:xfrm>
          <a:off x="0" y="0"/>
          <a:ext cx="0" cy="0"/>
          <a:chOff x="0" y="0"/>
          <a:chExt cx="0" cy="0"/>
        </a:xfrm>
      </p:grpSpPr>
      <p:sp>
        <p:nvSpPr>
          <p:cNvPr id="634" name="Google Shape;634;h56bc5337257dd9b4_2_6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35" name="Google Shape;635;h56bc5337257dd9b4_2_6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36" name="Google Shape;636;h56bc5337257dd9b4_2_6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3" name="Shape 643"/>
        <p:cNvGrpSpPr/>
        <p:nvPr/>
      </p:nvGrpSpPr>
      <p:grpSpPr>
        <a:xfrm>
          <a:off x="0" y="0"/>
          <a:ext cx="0" cy="0"/>
          <a:chOff x="0" y="0"/>
          <a:chExt cx="0" cy="0"/>
        </a:xfrm>
      </p:grpSpPr>
      <p:sp>
        <p:nvSpPr>
          <p:cNvPr id="644" name="Google Shape;644;h5815e48ff306b606_0_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45" name="Google Shape;645;h5815e48ff306b606_0_1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46" name="Google Shape;646;h5815e48ff306b606_0_1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1" name="Shape 651"/>
        <p:cNvGrpSpPr/>
        <p:nvPr/>
      </p:nvGrpSpPr>
      <p:grpSpPr>
        <a:xfrm>
          <a:off x="0" y="0"/>
          <a:ext cx="0" cy="0"/>
          <a:chOff x="0" y="0"/>
          <a:chExt cx="0" cy="0"/>
        </a:xfrm>
      </p:grpSpPr>
      <p:sp>
        <p:nvSpPr>
          <p:cNvPr id="652" name="Google Shape;652;h5815e48ff306b606_0_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53" name="Google Shape;653;h5815e48ff306b606_0_2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54" name="Google Shape;654;h5815e48ff306b606_0_2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9" name="Shape 659"/>
        <p:cNvGrpSpPr/>
        <p:nvPr/>
      </p:nvGrpSpPr>
      <p:grpSpPr>
        <a:xfrm>
          <a:off x="0" y="0"/>
          <a:ext cx="0" cy="0"/>
          <a:chOff x="0" y="0"/>
          <a:chExt cx="0" cy="0"/>
        </a:xfrm>
      </p:grpSpPr>
      <p:sp>
        <p:nvSpPr>
          <p:cNvPr id="660" name="Google Shape;660;h5815e48ff306b606_0_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61" name="Google Shape;661;h5815e48ff306b606_0_2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62" name="Google Shape;662;h5815e48ff306b606_0_2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7" name="Shape 667"/>
        <p:cNvGrpSpPr/>
        <p:nvPr/>
      </p:nvGrpSpPr>
      <p:grpSpPr>
        <a:xfrm>
          <a:off x="0" y="0"/>
          <a:ext cx="0" cy="0"/>
          <a:chOff x="0" y="0"/>
          <a:chExt cx="0" cy="0"/>
        </a:xfrm>
      </p:grpSpPr>
      <p:sp>
        <p:nvSpPr>
          <p:cNvPr id="668" name="Google Shape;668;h5815e48ff306b606_0_4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69" name="Google Shape;669;h5815e48ff306b606_0_4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70" name="Google Shape;670;h5815e48ff306b606_0_4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5" name="Shape 675"/>
        <p:cNvGrpSpPr/>
        <p:nvPr/>
      </p:nvGrpSpPr>
      <p:grpSpPr>
        <a:xfrm>
          <a:off x="0" y="0"/>
          <a:ext cx="0" cy="0"/>
          <a:chOff x="0" y="0"/>
          <a:chExt cx="0" cy="0"/>
        </a:xfrm>
      </p:grpSpPr>
      <p:sp>
        <p:nvSpPr>
          <p:cNvPr id="676" name="Google Shape;676;h5815e48ff306b606_0_4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77" name="Google Shape;677;h5815e48ff306b606_0_4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78" name="Google Shape;678;h5815e48ff306b606_0_4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3" name="Shape 683"/>
        <p:cNvGrpSpPr/>
        <p:nvPr/>
      </p:nvGrpSpPr>
      <p:grpSpPr>
        <a:xfrm>
          <a:off x="0" y="0"/>
          <a:ext cx="0" cy="0"/>
          <a:chOff x="0" y="0"/>
          <a:chExt cx="0" cy="0"/>
        </a:xfrm>
      </p:grpSpPr>
      <p:sp>
        <p:nvSpPr>
          <p:cNvPr id="684" name="Google Shape;684;h5815e48ff306b606_0_5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85" name="Google Shape;685;h5815e48ff306b606_0_5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86" name="Google Shape;686;h5815e48ff306b606_0_5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3" name="Shape 693"/>
        <p:cNvGrpSpPr/>
        <p:nvPr/>
      </p:nvGrpSpPr>
      <p:grpSpPr>
        <a:xfrm>
          <a:off x="0" y="0"/>
          <a:ext cx="0" cy="0"/>
          <a:chOff x="0" y="0"/>
          <a:chExt cx="0" cy="0"/>
        </a:xfrm>
      </p:grpSpPr>
      <p:sp>
        <p:nvSpPr>
          <p:cNvPr id="694" name="Google Shape;694;h5815e48ff306b606_0_6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95" name="Google Shape;695;h5815e48ff306b606_0_6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96" name="Google Shape;696;h5815e48ff306b606_0_6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1" name="Shape 701"/>
        <p:cNvGrpSpPr/>
        <p:nvPr/>
      </p:nvGrpSpPr>
      <p:grpSpPr>
        <a:xfrm>
          <a:off x="0" y="0"/>
          <a:ext cx="0" cy="0"/>
          <a:chOff x="0" y="0"/>
          <a:chExt cx="0" cy="0"/>
        </a:xfrm>
      </p:grpSpPr>
      <p:sp>
        <p:nvSpPr>
          <p:cNvPr id="702" name="Google Shape;702;h5815e48ff306b606_0_6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03" name="Google Shape;703;h5815e48ff306b606_0_6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04" name="Google Shape;704;h5815e48ff306b606_0_6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9" name="Shape 709"/>
        <p:cNvGrpSpPr/>
        <p:nvPr/>
      </p:nvGrpSpPr>
      <p:grpSpPr>
        <a:xfrm>
          <a:off x="0" y="0"/>
          <a:ext cx="0" cy="0"/>
          <a:chOff x="0" y="0"/>
          <a:chExt cx="0" cy="0"/>
        </a:xfrm>
      </p:grpSpPr>
      <p:sp>
        <p:nvSpPr>
          <p:cNvPr id="710" name="Google Shape;710;h5815e48ff306b606_0_7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11" name="Google Shape;711;h5815e48ff306b606_0_7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12" name="Google Shape;712;h5815e48ff306b606_0_7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7" name="Shape 717"/>
        <p:cNvGrpSpPr/>
        <p:nvPr/>
      </p:nvGrpSpPr>
      <p:grpSpPr>
        <a:xfrm>
          <a:off x="0" y="0"/>
          <a:ext cx="0" cy="0"/>
          <a:chOff x="0" y="0"/>
          <a:chExt cx="0" cy="0"/>
        </a:xfrm>
      </p:grpSpPr>
      <p:sp>
        <p:nvSpPr>
          <p:cNvPr id="718" name="Google Shape;718;h5815e48ff306b606_0_7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19" name="Google Shape;719;h5815e48ff306b606_0_7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20" name="Google Shape;720;h5815e48ff306b606_0_7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5" name="Shape 725"/>
        <p:cNvGrpSpPr/>
        <p:nvPr/>
      </p:nvGrpSpPr>
      <p:grpSpPr>
        <a:xfrm>
          <a:off x="0" y="0"/>
          <a:ext cx="0" cy="0"/>
          <a:chOff x="0" y="0"/>
          <a:chExt cx="0" cy="0"/>
        </a:xfrm>
      </p:grpSpPr>
      <p:sp>
        <p:nvSpPr>
          <p:cNvPr id="726" name="Google Shape;726;h5815e48ff306b606_0_9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27" name="Google Shape;727;h5815e48ff306b606_0_9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28" name="Google Shape;728;h5815e48ff306b606_0_9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3" name="Shape 733"/>
        <p:cNvGrpSpPr/>
        <p:nvPr/>
      </p:nvGrpSpPr>
      <p:grpSpPr>
        <a:xfrm>
          <a:off x="0" y="0"/>
          <a:ext cx="0" cy="0"/>
          <a:chOff x="0" y="0"/>
          <a:chExt cx="0" cy="0"/>
        </a:xfrm>
      </p:grpSpPr>
      <p:sp>
        <p:nvSpPr>
          <p:cNvPr id="734" name="Google Shape;734;h5815e48ff306b606_0_10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35" name="Google Shape;735;h5815e48ff306b606_0_10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36" name="Google Shape;736;h5815e48ff306b606_0_10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1" name="Shape 741"/>
        <p:cNvGrpSpPr/>
        <p:nvPr/>
      </p:nvGrpSpPr>
      <p:grpSpPr>
        <a:xfrm>
          <a:off x="0" y="0"/>
          <a:ext cx="0" cy="0"/>
          <a:chOff x="0" y="0"/>
          <a:chExt cx="0" cy="0"/>
        </a:xfrm>
      </p:grpSpPr>
      <p:sp>
        <p:nvSpPr>
          <p:cNvPr id="742" name="Google Shape;742;h5815e48ff306b606_0_10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43" name="Google Shape;743;h5815e48ff306b606_0_10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44" name="Google Shape;744;h5815e48ff306b606_0_10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9" name="Shape 749"/>
        <p:cNvGrpSpPr/>
        <p:nvPr/>
      </p:nvGrpSpPr>
      <p:grpSpPr>
        <a:xfrm>
          <a:off x="0" y="0"/>
          <a:ext cx="0" cy="0"/>
          <a:chOff x="0" y="0"/>
          <a:chExt cx="0" cy="0"/>
        </a:xfrm>
      </p:grpSpPr>
      <p:sp>
        <p:nvSpPr>
          <p:cNvPr id="750" name="Google Shape;750;h5815e48ff306b606_0_1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51" name="Google Shape;751;h5815e48ff306b606_0_11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52" name="Google Shape;752;h5815e48ff306b606_0_11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6" name="Shape 756"/>
        <p:cNvGrpSpPr/>
        <p:nvPr/>
      </p:nvGrpSpPr>
      <p:grpSpPr>
        <a:xfrm>
          <a:off x="0" y="0"/>
          <a:ext cx="0" cy="0"/>
          <a:chOff x="0" y="0"/>
          <a:chExt cx="0" cy="0"/>
        </a:xfrm>
      </p:grpSpPr>
      <p:sp>
        <p:nvSpPr>
          <p:cNvPr id="757" name="Google Shape;757;g3fa8845fde7_0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8" name="Google Shape;758;g3fa8845fde7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3" name="Shape 763"/>
        <p:cNvGrpSpPr/>
        <p:nvPr/>
      </p:nvGrpSpPr>
      <p:grpSpPr>
        <a:xfrm>
          <a:off x="0" y="0"/>
          <a:ext cx="0" cy="0"/>
          <a:chOff x="0" y="0"/>
          <a:chExt cx="0" cy="0"/>
        </a:xfrm>
      </p:grpSpPr>
      <p:sp>
        <p:nvSpPr>
          <p:cNvPr id="764" name="Google Shape;764;h349fd20161e7bf69_0_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5" name="Google Shape;765;h349fd20161e7bf69_0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9" name="Shape 769"/>
        <p:cNvGrpSpPr/>
        <p:nvPr/>
      </p:nvGrpSpPr>
      <p:grpSpPr>
        <a:xfrm>
          <a:off x="0" y="0"/>
          <a:ext cx="0" cy="0"/>
          <a:chOff x="0" y="0"/>
          <a:chExt cx="0" cy="0"/>
        </a:xfrm>
      </p:grpSpPr>
      <p:sp>
        <p:nvSpPr>
          <p:cNvPr id="770" name="Google Shape;770;g3fa4623e8c9_0_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1" name="Google Shape;771;g3fa4623e8c9_0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9" name="Shape 779"/>
        <p:cNvGrpSpPr/>
        <p:nvPr/>
      </p:nvGrpSpPr>
      <p:grpSpPr>
        <a:xfrm>
          <a:off x="0" y="0"/>
          <a:ext cx="0" cy="0"/>
          <a:chOff x="0" y="0"/>
          <a:chExt cx="0" cy="0"/>
        </a:xfrm>
      </p:grpSpPr>
      <p:sp>
        <p:nvSpPr>
          <p:cNvPr id="780" name="Google Shape;780;g3fb508ac532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1" name="Google Shape;781;g3fb508ac532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8" name="Shape 788"/>
        <p:cNvGrpSpPr/>
        <p:nvPr/>
      </p:nvGrpSpPr>
      <p:grpSpPr>
        <a:xfrm>
          <a:off x="0" y="0"/>
          <a:ext cx="0" cy="0"/>
          <a:chOff x="0" y="0"/>
          <a:chExt cx="0" cy="0"/>
        </a:xfrm>
      </p:grpSpPr>
      <p:sp>
        <p:nvSpPr>
          <p:cNvPr id="789" name="Google Shape;789;h1be58ee3eeac18d7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0" name="Google Shape;790;h1be58ee3eeac18d7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3" name="Shape 793"/>
        <p:cNvGrpSpPr/>
        <p:nvPr/>
      </p:nvGrpSpPr>
      <p:grpSpPr>
        <a:xfrm>
          <a:off x="0" y="0"/>
          <a:ext cx="0" cy="0"/>
          <a:chOff x="0" y="0"/>
          <a:chExt cx="0" cy="0"/>
        </a:xfrm>
      </p:grpSpPr>
      <p:sp>
        <p:nvSpPr>
          <p:cNvPr id="794" name="Google Shape;794;h1be58ee3eeac18d7_3_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95" name="Google Shape;795;h1be58ee3eeac18d7_3_7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8" name="Shape 798"/>
        <p:cNvGrpSpPr/>
        <p:nvPr/>
      </p:nvGrpSpPr>
      <p:grpSpPr>
        <a:xfrm>
          <a:off x="0" y="0"/>
          <a:ext cx="0" cy="0"/>
          <a:chOff x="0" y="0"/>
          <a:chExt cx="0" cy="0"/>
        </a:xfrm>
      </p:grpSpPr>
      <p:sp>
        <p:nvSpPr>
          <p:cNvPr id="799" name="Google Shape;799;h1be58ee3eeac18d7_3_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00" name="Google Shape;800;h1be58ee3eeac18d7_3_9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3" name="Shape 803"/>
        <p:cNvGrpSpPr/>
        <p:nvPr/>
      </p:nvGrpSpPr>
      <p:grpSpPr>
        <a:xfrm>
          <a:off x="0" y="0"/>
          <a:ext cx="0" cy="0"/>
          <a:chOff x="0" y="0"/>
          <a:chExt cx="0" cy="0"/>
        </a:xfrm>
      </p:grpSpPr>
      <p:sp>
        <p:nvSpPr>
          <p:cNvPr id="804" name="Google Shape;804;h1be58ee3eeac18d7_3_1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05" name="Google Shape;805;h1be58ee3eeac18d7_3_10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8" name="Shape 808"/>
        <p:cNvGrpSpPr/>
        <p:nvPr/>
      </p:nvGrpSpPr>
      <p:grpSpPr>
        <a:xfrm>
          <a:off x="0" y="0"/>
          <a:ext cx="0" cy="0"/>
          <a:chOff x="0" y="0"/>
          <a:chExt cx="0" cy="0"/>
        </a:xfrm>
      </p:grpSpPr>
      <p:sp>
        <p:nvSpPr>
          <p:cNvPr id="809" name="Google Shape;809;h1be58ee3eeac18d7_3_1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10" name="Google Shape;810;h1be58ee3eeac18d7_3_13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3" name="Shape 813"/>
        <p:cNvGrpSpPr/>
        <p:nvPr/>
      </p:nvGrpSpPr>
      <p:grpSpPr>
        <a:xfrm>
          <a:off x="0" y="0"/>
          <a:ext cx="0" cy="0"/>
          <a:chOff x="0" y="0"/>
          <a:chExt cx="0" cy="0"/>
        </a:xfrm>
      </p:grpSpPr>
      <p:sp>
        <p:nvSpPr>
          <p:cNvPr id="814" name="Google Shape;814;h1be58ee3eeac18d7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5" name="Google Shape;815;h1be58ee3eeac18d7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8" name="Shape 818"/>
        <p:cNvGrpSpPr/>
        <p:nvPr/>
      </p:nvGrpSpPr>
      <p:grpSpPr>
        <a:xfrm>
          <a:off x="0" y="0"/>
          <a:ext cx="0" cy="0"/>
          <a:chOff x="0" y="0"/>
          <a:chExt cx="0" cy="0"/>
        </a:xfrm>
      </p:grpSpPr>
      <p:sp>
        <p:nvSpPr>
          <p:cNvPr id="819" name="Google Shape;819;h1be58ee3eeac18d7_3_1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20" name="Google Shape;820;h1be58ee3eeac18d7_3_17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3" name="Shape 823"/>
        <p:cNvGrpSpPr/>
        <p:nvPr/>
      </p:nvGrpSpPr>
      <p:grpSpPr>
        <a:xfrm>
          <a:off x="0" y="0"/>
          <a:ext cx="0" cy="0"/>
          <a:chOff x="0" y="0"/>
          <a:chExt cx="0" cy="0"/>
        </a:xfrm>
      </p:grpSpPr>
      <p:sp>
        <p:nvSpPr>
          <p:cNvPr id="824" name="Google Shape;824;h1be58ee3eeac18d7_3_1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25" name="Google Shape;825;h1be58ee3eeac18d7_3_19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8" name="Shape 828"/>
        <p:cNvGrpSpPr/>
        <p:nvPr/>
      </p:nvGrpSpPr>
      <p:grpSpPr>
        <a:xfrm>
          <a:off x="0" y="0"/>
          <a:ext cx="0" cy="0"/>
          <a:chOff x="0" y="0"/>
          <a:chExt cx="0" cy="0"/>
        </a:xfrm>
      </p:grpSpPr>
      <p:sp>
        <p:nvSpPr>
          <p:cNvPr id="829" name="Google Shape;829;h1be58ee3eeac18d7_3_2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30" name="Google Shape;830;h1be58ee3eeac18d7_3_21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3" name="Shape 833"/>
        <p:cNvGrpSpPr/>
        <p:nvPr/>
      </p:nvGrpSpPr>
      <p:grpSpPr>
        <a:xfrm>
          <a:off x="0" y="0"/>
          <a:ext cx="0" cy="0"/>
          <a:chOff x="0" y="0"/>
          <a:chExt cx="0" cy="0"/>
        </a:xfrm>
      </p:grpSpPr>
      <p:sp>
        <p:nvSpPr>
          <p:cNvPr id="834" name="Google Shape;834;h1be58ee3eeac18d7_3_2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35" name="Google Shape;835;h1be58ee3eeac18d7_3_23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8" name="Shape 838"/>
        <p:cNvGrpSpPr/>
        <p:nvPr/>
      </p:nvGrpSpPr>
      <p:grpSpPr>
        <a:xfrm>
          <a:off x="0" y="0"/>
          <a:ext cx="0" cy="0"/>
          <a:chOff x="0" y="0"/>
          <a:chExt cx="0" cy="0"/>
        </a:xfrm>
      </p:grpSpPr>
      <p:sp>
        <p:nvSpPr>
          <p:cNvPr id="839" name="Google Shape;839;h56bc5337257dd9b4_15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40" name="Google Shape;840;h56bc5337257dd9b4_15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5" name="Shape 845"/>
        <p:cNvGrpSpPr/>
        <p:nvPr/>
      </p:nvGrpSpPr>
      <p:grpSpPr>
        <a:xfrm>
          <a:off x="0" y="0"/>
          <a:ext cx="0" cy="0"/>
          <a:chOff x="0" y="0"/>
          <a:chExt cx="0" cy="0"/>
        </a:xfrm>
      </p:grpSpPr>
      <p:sp>
        <p:nvSpPr>
          <p:cNvPr id="846" name="Google Shape;846;h56bc5337257dd9b4_10_8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47" name="Google Shape;847;h56bc5337257dd9b4_10_8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158750" rtl="0" algn="l">
              <a:lnSpc>
                <a:spcPct val="100000"/>
              </a:lnSpc>
              <a:spcBef>
                <a:spcPts val="0"/>
              </a:spcBef>
              <a:spcAft>
                <a:spcPts val="0"/>
              </a:spcAft>
              <a:buSzPts val="1100"/>
              <a:buNone/>
            </a:pPr>
            <a:r>
              <a:rPr lang="en-GB"/>
              <a:t>To give a little bit of background on Circular Schools, it is a pilot education programme that introduces young people to the circular economy and, importantly, waste prevention.</a:t>
            </a:r>
            <a:endParaRPr/>
          </a:p>
          <a:p>
            <a:pPr indent="0" lvl="0" marL="158750" rtl="0" algn="l">
              <a:lnSpc>
                <a:spcPct val="100000"/>
              </a:lnSpc>
              <a:spcBef>
                <a:spcPts val="0"/>
              </a:spcBef>
              <a:spcAft>
                <a:spcPts val="0"/>
              </a:spcAft>
              <a:buSzPts val="1100"/>
              <a:buNone/>
            </a:pPr>
            <a:r>
              <a:t/>
            </a:r>
            <a:endParaRPr/>
          </a:p>
          <a:p>
            <a:pPr indent="0" lvl="0" marL="158750" rtl="0" algn="l">
              <a:lnSpc>
                <a:spcPct val="100000"/>
              </a:lnSpc>
              <a:spcBef>
                <a:spcPts val="0"/>
              </a:spcBef>
              <a:spcAft>
                <a:spcPts val="0"/>
              </a:spcAft>
              <a:buSzPts val="1100"/>
              <a:buNone/>
            </a:pPr>
            <a:r>
              <a:rPr lang="en-GB"/>
              <a:t>The workshops are very practical and activity-led, so pupils aren’t just sitting listening to information. They get the opportunity to explore different waste streams, including food, textiles and electrical waste, and think about how we can keep those resources in use for as long as possible.</a:t>
            </a:r>
            <a:endParaRPr/>
          </a:p>
          <a:p>
            <a:pPr indent="0" lvl="0" marL="158750" rtl="0" algn="l">
              <a:lnSpc>
                <a:spcPct val="100000"/>
              </a:lnSpc>
              <a:spcBef>
                <a:spcPts val="0"/>
              </a:spcBef>
              <a:spcAft>
                <a:spcPts val="0"/>
              </a:spcAft>
              <a:buSzPts val="1100"/>
              <a:buNone/>
            </a:pPr>
            <a:r>
              <a:t/>
            </a:r>
            <a:endParaRPr/>
          </a:p>
          <a:p>
            <a:pPr indent="0" lvl="0" marL="158750" rtl="0" algn="l">
              <a:lnSpc>
                <a:spcPct val="100000"/>
              </a:lnSpc>
              <a:spcBef>
                <a:spcPts val="0"/>
              </a:spcBef>
              <a:spcAft>
                <a:spcPts val="0"/>
              </a:spcAft>
              <a:buSzPts val="1100"/>
              <a:buNone/>
            </a:pPr>
            <a:r>
              <a:rPr lang="en-GB"/>
              <a:t>A big focus of the programme is moving beyond recycling. We want pupils to understand the waste hierarchy and think about what we can do before something becomes waste, whether that is preventing waste in the first place, using less, or reusing and repairing the things we already have.</a:t>
            </a:r>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6" name="Shape 856"/>
        <p:cNvGrpSpPr/>
        <p:nvPr/>
      </p:nvGrpSpPr>
      <p:grpSpPr>
        <a:xfrm>
          <a:off x="0" y="0"/>
          <a:ext cx="0" cy="0"/>
          <a:chOff x="0" y="0"/>
          <a:chExt cx="0" cy="0"/>
        </a:xfrm>
      </p:grpSpPr>
      <p:sp>
        <p:nvSpPr>
          <p:cNvPr id="857" name="Google Shape;857;h56bc5337257dd9b4_10_9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58" name="Google Shape;858;h56bc5337257dd9b4_10_9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158750" rtl="0" algn="l">
              <a:lnSpc>
                <a:spcPct val="100000"/>
              </a:lnSpc>
              <a:spcBef>
                <a:spcPts val="0"/>
              </a:spcBef>
              <a:spcAft>
                <a:spcPts val="0"/>
              </a:spcAft>
              <a:buSzPts val="1100"/>
              <a:buNone/>
            </a:pPr>
            <a:r>
              <a:rPr lang="en-GB"/>
              <a:t>In </a:t>
            </a:r>
            <a:r>
              <a:rPr b="0" lang="en-GB"/>
              <a:t>Year 2 of the programme, we worked with 18 schools across six council areas, reaching around 690 pupils.</a:t>
            </a:r>
            <a:endParaRPr/>
          </a:p>
          <a:p>
            <a:pPr indent="0" lvl="0" marL="158750" rtl="0" algn="l">
              <a:lnSpc>
                <a:spcPct val="100000"/>
              </a:lnSpc>
              <a:spcBef>
                <a:spcPts val="0"/>
              </a:spcBef>
              <a:spcAft>
                <a:spcPts val="0"/>
              </a:spcAft>
              <a:buSzPts val="1100"/>
              <a:buNone/>
            </a:pPr>
            <a:r>
              <a:t/>
            </a:r>
            <a:endParaRPr b="0"/>
          </a:p>
          <a:p>
            <a:pPr indent="0" lvl="0" marL="158750" rtl="0" algn="l">
              <a:lnSpc>
                <a:spcPct val="100000"/>
              </a:lnSpc>
              <a:spcBef>
                <a:spcPts val="0"/>
              </a:spcBef>
              <a:spcAft>
                <a:spcPts val="0"/>
              </a:spcAft>
              <a:buSzPts val="1100"/>
              <a:buNone/>
            </a:pPr>
            <a:r>
              <a:rPr lang="en-GB"/>
              <a:t>The workshops were centred around four main themes. We start with an introduction to the circular economy and then explore three key waste streams, electrical waste, textiles and food.</a:t>
            </a:r>
            <a:endParaRPr/>
          </a:p>
          <a:p>
            <a:pPr indent="0" lvl="0" marL="158750" rtl="0" algn="l">
              <a:lnSpc>
                <a:spcPct val="100000"/>
              </a:lnSpc>
              <a:spcBef>
                <a:spcPts val="0"/>
              </a:spcBef>
              <a:spcAft>
                <a:spcPts val="0"/>
              </a:spcAft>
              <a:buSzPts val="1100"/>
              <a:buNone/>
            </a:pPr>
            <a:r>
              <a:t/>
            </a:r>
            <a:endParaRPr/>
          </a:p>
          <a:p>
            <a:pPr indent="0" lvl="0" marL="158750" rtl="0" algn="l">
              <a:lnSpc>
                <a:spcPct val="100000"/>
              </a:lnSpc>
              <a:spcBef>
                <a:spcPts val="0"/>
              </a:spcBef>
              <a:spcAft>
                <a:spcPts val="0"/>
              </a:spcAft>
              <a:buSzPts val="1100"/>
              <a:buNone/>
            </a:pPr>
            <a:r>
              <a:rPr lang="en-GB"/>
              <a:t>This gives pupils the opportunity to look at different types of waste and think about how we can prevent and reduce it, as well as reuse and repair items to keep resources in use for longer.</a:t>
            </a:r>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8" name="Shape 868"/>
        <p:cNvGrpSpPr/>
        <p:nvPr/>
      </p:nvGrpSpPr>
      <p:grpSpPr>
        <a:xfrm>
          <a:off x="0" y="0"/>
          <a:ext cx="0" cy="0"/>
          <a:chOff x="0" y="0"/>
          <a:chExt cx="0" cy="0"/>
        </a:xfrm>
      </p:grpSpPr>
      <p:sp>
        <p:nvSpPr>
          <p:cNvPr id="869" name="Google Shape;869;h56bc5337257dd9b4_10_10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70" name="Google Shape;870;h56bc5337257dd9b4_10_10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158750" rtl="0" algn="l">
              <a:lnSpc>
                <a:spcPct val="100000"/>
              </a:lnSpc>
              <a:spcBef>
                <a:spcPts val="0"/>
              </a:spcBef>
              <a:spcAft>
                <a:spcPts val="0"/>
              </a:spcAft>
              <a:buSzPts val="1100"/>
              <a:buNone/>
            </a:pPr>
            <a:r>
              <a:rPr lang="en-GB"/>
              <a:t>The Climate Wheel Toolkit provides a creative and interactive way of exploring ideas around circularity, waste prevention and how we use resources.</a:t>
            </a:r>
            <a:endParaRPr/>
          </a:p>
          <a:p>
            <a:pPr indent="0" lvl="0" marL="158750" rtl="0" algn="l">
              <a:lnSpc>
                <a:spcPct val="100000"/>
              </a:lnSpc>
              <a:spcBef>
                <a:spcPts val="0"/>
              </a:spcBef>
              <a:spcAft>
                <a:spcPts val="0"/>
              </a:spcAft>
              <a:buSzPts val="1100"/>
              <a:buNone/>
            </a:pPr>
            <a:r>
              <a:t/>
            </a:r>
            <a:endParaRPr/>
          </a:p>
          <a:p>
            <a:pPr indent="0" lvl="0" marL="158750" rtl="0" algn="l">
              <a:lnSpc>
                <a:spcPct val="100000"/>
              </a:lnSpc>
              <a:spcBef>
                <a:spcPts val="0"/>
              </a:spcBef>
              <a:spcAft>
                <a:spcPts val="0"/>
              </a:spcAft>
              <a:buSzPts val="1100"/>
              <a:buNone/>
            </a:pPr>
            <a:r>
              <a:rPr lang="en-GB"/>
              <a:t>These themes link closely with what we are already exploring through Circular Schools, particularly around the different waste streams.</a:t>
            </a:r>
            <a:endParaRPr/>
          </a:p>
          <a:p>
            <a:pPr indent="0" lvl="0" marL="158750" rtl="0" algn="l">
              <a:lnSpc>
                <a:spcPct val="100000"/>
              </a:lnSpc>
              <a:spcBef>
                <a:spcPts val="0"/>
              </a:spcBef>
              <a:spcAft>
                <a:spcPts val="0"/>
              </a:spcAft>
              <a:buSzPts val="1100"/>
              <a:buNone/>
            </a:pPr>
            <a:r>
              <a:t/>
            </a:r>
            <a:endParaRPr/>
          </a:p>
          <a:p>
            <a:pPr indent="0" lvl="0" marL="158750" rtl="0" algn="l">
              <a:lnSpc>
                <a:spcPct val="100000"/>
              </a:lnSpc>
              <a:spcBef>
                <a:spcPts val="0"/>
              </a:spcBef>
              <a:spcAft>
                <a:spcPts val="0"/>
              </a:spcAft>
              <a:buSzPts val="1100"/>
              <a:buNone/>
            </a:pPr>
            <a:r>
              <a:rPr lang="en-GB"/>
              <a:t>The toolkit provided the inspiration to adapt this approach for a school setting, creating our own Waste Prevention Wheel. The aim was to create something pupils could physically interact with, while connecting directly to the learning and themes within the programme.</a:t>
            </a:r>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1" name="Shape 881"/>
        <p:cNvGrpSpPr/>
        <p:nvPr/>
      </p:nvGrpSpPr>
      <p:grpSpPr>
        <a:xfrm>
          <a:off x="0" y="0"/>
          <a:ext cx="0" cy="0"/>
          <a:chOff x="0" y="0"/>
          <a:chExt cx="0" cy="0"/>
        </a:xfrm>
      </p:grpSpPr>
      <p:sp>
        <p:nvSpPr>
          <p:cNvPr id="882" name="Google Shape;882;h56bc5337257dd9b4_10_1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83" name="Google Shape;883;h56bc5337257dd9b4_10_1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158750" rtl="0" algn="l">
              <a:lnSpc>
                <a:spcPct val="100000"/>
              </a:lnSpc>
              <a:spcBef>
                <a:spcPts val="0"/>
              </a:spcBef>
              <a:spcAft>
                <a:spcPts val="0"/>
              </a:spcAft>
              <a:buSzPts val="1100"/>
              <a:buNone/>
            </a:pPr>
            <a:r>
              <a:rPr lang="en-GB"/>
              <a:t>The Waste Prevention Wheel contains 12 facts, questions and discussion prompts linked to the key themes pupils explore through Circular Schools, food, textiles and electrical waste.</a:t>
            </a:r>
            <a:endParaRPr/>
          </a:p>
          <a:p>
            <a:pPr indent="0" lvl="0" marL="158750" rtl="0" algn="l">
              <a:lnSpc>
                <a:spcPct val="100000"/>
              </a:lnSpc>
              <a:spcBef>
                <a:spcPts val="0"/>
              </a:spcBef>
              <a:spcAft>
                <a:spcPts val="0"/>
              </a:spcAft>
              <a:buSzPts val="1100"/>
              <a:buNone/>
            </a:pPr>
            <a:r>
              <a:t/>
            </a:r>
            <a:endParaRPr/>
          </a:p>
          <a:p>
            <a:pPr indent="0" lvl="0" marL="158750" rtl="0" algn="l">
              <a:lnSpc>
                <a:spcPct val="100000"/>
              </a:lnSpc>
              <a:spcBef>
                <a:spcPts val="0"/>
              </a:spcBef>
              <a:spcAft>
                <a:spcPts val="0"/>
              </a:spcAft>
              <a:buSzPts val="1100"/>
              <a:buNone/>
            </a:pPr>
            <a:r>
              <a:rPr lang="en-GB"/>
              <a:t>The content comes from the Circular Economy Introduction Workshop, where pupils carry out desktop research into different waste streams and explore how they connect to waste prevention and the circular economy.</a:t>
            </a:r>
            <a:endParaRPr/>
          </a:p>
          <a:p>
            <a:pPr indent="0" lvl="0" marL="158750" rtl="0" algn="l">
              <a:lnSpc>
                <a:spcPct val="100000"/>
              </a:lnSpc>
              <a:spcBef>
                <a:spcPts val="0"/>
              </a:spcBef>
              <a:spcAft>
                <a:spcPts val="0"/>
              </a:spcAft>
              <a:buSzPts val="1100"/>
              <a:buNone/>
            </a:pPr>
            <a:r>
              <a:t/>
            </a:r>
            <a:endParaRPr/>
          </a:p>
          <a:p>
            <a:pPr indent="0" lvl="0" marL="158750" rtl="0" algn="l">
              <a:lnSpc>
                <a:spcPct val="100000"/>
              </a:lnSpc>
              <a:spcBef>
                <a:spcPts val="0"/>
              </a:spcBef>
              <a:spcAft>
                <a:spcPts val="0"/>
              </a:spcAft>
              <a:buSzPts val="1100"/>
              <a:buNone/>
            </a:pPr>
            <a:r>
              <a:rPr lang="en-GB"/>
              <a:t>This research helps shape the content of the wheel, so it becomes a way of bringing that learning back into the classroom and creating further opportunities for discussion and reflection.</a:t>
            </a:r>
            <a:endParaRPr/>
          </a:p>
          <a:p>
            <a:pPr indent="0" lvl="0" marL="15875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0" name="Shape 910"/>
        <p:cNvGrpSpPr/>
        <p:nvPr/>
      </p:nvGrpSpPr>
      <p:grpSpPr>
        <a:xfrm>
          <a:off x="0" y="0"/>
          <a:ext cx="0" cy="0"/>
          <a:chOff x="0" y="0"/>
          <a:chExt cx="0" cy="0"/>
        </a:xfrm>
      </p:grpSpPr>
      <p:sp>
        <p:nvSpPr>
          <p:cNvPr id="911" name="Google Shape;911;h56bc5337257dd9b4_10_14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12" name="Google Shape;912;h56bc5337257dd9b4_10_14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158750" rtl="0" algn="l">
              <a:lnSpc>
                <a:spcPct val="100000"/>
              </a:lnSpc>
              <a:spcBef>
                <a:spcPts val="0"/>
              </a:spcBef>
              <a:spcAft>
                <a:spcPts val="0"/>
              </a:spcAft>
              <a:buSzPts val="1100"/>
              <a:buNone/>
            </a:pPr>
            <a:r>
              <a:rPr lang="en-GB"/>
              <a:t>Visual tools can be an effective way of making some of the more complex ideas around circularity easier to understand, particularly with younger pupils.</a:t>
            </a:r>
            <a:endParaRPr/>
          </a:p>
          <a:p>
            <a:pPr indent="0" lvl="0" marL="158750" rtl="0" algn="l">
              <a:lnSpc>
                <a:spcPct val="100000"/>
              </a:lnSpc>
              <a:spcBef>
                <a:spcPts val="0"/>
              </a:spcBef>
              <a:spcAft>
                <a:spcPts val="0"/>
              </a:spcAft>
              <a:buSzPts val="1100"/>
              <a:buNone/>
            </a:pPr>
            <a:r>
              <a:t/>
            </a:r>
            <a:endParaRPr/>
          </a:p>
          <a:p>
            <a:pPr indent="0" lvl="0" marL="158750" rtl="0" algn="l">
              <a:lnSpc>
                <a:spcPct val="100000"/>
              </a:lnSpc>
              <a:spcBef>
                <a:spcPts val="0"/>
              </a:spcBef>
              <a:spcAft>
                <a:spcPts val="0"/>
              </a:spcAft>
              <a:buSzPts val="1100"/>
              <a:buNone/>
            </a:pPr>
            <a:r>
              <a:rPr lang="en-GB"/>
              <a:t>The wheel breaks these ideas down into simple facts and questions, giving pupils something visual and interactive to respond to, rather than just presenting them with information.</a:t>
            </a:r>
            <a:endParaRPr/>
          </a:p>
          <a:p>
            <a:pPr indent="0" lvl="0" marL="158750" rtl="0" algn="l">
              <a:lnSpc>
                <a:spcPct val="100000"/>
              </a:lnSpc>
              <a:spcBef>
                <a:spcPts val="0"/>
              </a:spcBef>
              <a:spcAft>
                <a:spcPts val="0"/>
              </a:spcAft>
              <a:buSzPts val="1100"/>
              <a:buNone/>
            </a:pPr>
            <a:r>
              <a:t/>
            </a:r>
            <a:endParaRPr/>
          </a:p>
          <a:p>
            <a:pPr indent="0" lvl="0" marL="158750" rtl="0" algn="l">
              <a:lnSpc>
                <a:spcPct val="100000"/>
              </a:lnSpc>
              <a:spcBef>
                <a:spcPts val="0"/>
              </a:spcBef>
              <a:spcAft>
                <a:spcPts val="0"/>
              </a:spcAft>
              <a:buSzPts val="1100"/>
              <a:buNone/>
            </a:pPr>
            <a:r>
              <a:rPr lang="en-GB"/>
              <a:t>The fact that the wheel itself is made from reclaimed materials also reinforces the message we are trying to get across, demonstrating reuse and resourcefulness in practice.</a:t>
            </a:r>
            <a:endParaRPr/>
          </a:p>
          <a:p>
            <a:pPr indent="0" lvl="0" marL="158750" rtl="0" algn="l">
              <a:lnSpc>
                <a:spcPct val="100000"/>
              </a:lnSpc>
              <a:spcBef>
                <a:spcPts val="0"/>
              </a:spcBef>
              <a:spcAft>
                <a:spcPts val="0"/>
              </a:spcAft>
              <a:buSzPts val="1100"/>
              <a:buNone/>
            </a:pPr>
            <a:r>
              <a:t/>
            </a:r>
            <a:endParaRPr/>
          </a:p>
          <a:p>
            <a:pPr indent="0" lvl="0" marL="158750" rtl="0" algn="l">
              <a:lnSpc>
                <a:spcPct val="100000"/>
              </a:lnSpc>
              <a:spcBef>
                <a:spcPts val="0"/>
              </a:spcBef>
              <a:spcAft>
                <a:spcPts val="0"/>
              </a:spcAft>
              <a:buSzPts val="1100"/>
              <a:buNone/>
            </a:pPr>
            <a:r>
              <a:rPr lang="en-GB"/>
              <a:t>Ultimately, it is about encouraging pupils to question what happens to the things they use, discuss different possibilities and start thinking differently about waste and resources.</a:t>
            </a:r>
            <a:endParaRPr/>
          </a:p>
          <a:p>
            <a:pPr indent="0" lvl="0" marL="15875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2" name="Shape 922"/>
        <p:cNvGrpSpPr/>
        <p:nvPr/>
      </p:nvGrpSpPr>
      <p:grpSpPr>
        <a:xfrm>
          <a:off x="0" y="0"/>
          <a:ext cx="0" cy="0"/>
          <a:chOff x="0" y="0"/>
          <a:chExt cx="0" cy="0"/>
        </a:xfrm>
      </p:grpSpPr>
      <p:sp>
        <p:nvSpPr>
          <p:cNvPr id="923" name="Google Shape;923;h56bc5337257dd9b4_10_15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24" name="Google Shape;924;h56bc5337257dd9b4_10_15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9" name="Shape 929"/>
        <p:cNvGrpSpPr/>
        <p:nvPr/>
      </p:nvGrpSpPr>
      <p:grpSpPr>
        <a:xfrm>
          <a:off x="0" y="0"/>
          <a:ext cx="0" cy="0"/>
          <a:chOff x="0" y="0"/>
          <a:chExt cx="0" cy="0"/>
        </a:xfrm>
      </p:grpSpPr>
      <p:sp>
        <p:nvSpPr>
          <p:cNvPr id="930" name="Google Shape;930;h5815e48ff306b606_0_1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1" name="Google Shape;931;h5815e48ff306b606_0_1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8" name="Shape 938"/>
        <p:cNvGrpSpPr/>
        <p:nvPr/>
      </p:nvGrpSpPr>
      <p:grpSpPr>
        <a:xfrm>
          <a:off x="0" y="0"/>
          <a:ext cx="0" cy="0"/>
          <a:chOff x="0" y="0"/>
          <a:chExt cx="0" cy="0"/>
        </a:xfrm>
      </p:grpSpPr>
      <p:sp>
        <p:nvSpPr>
          <p:cNvPr id="939" name="Google Shape;939;g3fa4623e8c9_0_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0" name="Google Shape;940;g3fa4623e8c9_0_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3.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7.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9.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6.png"/><Relationship Id="rId3" Type="http://schemas.openxmlformats.org/officeDocument/2006/relationships/image" Target="../media/image8.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8" name="Shape 8"/>
        <p:cNvGrpSpPr/>
        <p:nvPr/>
      </p:nvGrpSpPr>
      <p:grpSpPr>
        <a:xfrm>
          <a:off x="0" y="0"/>
          <a:ext cx="0" cy="0"/>
          <a:chOff x="0" y="0"/>
          <a:chExt cx="0" cy="0"/>
        </a:xfrm>
      </p:grpSpPr>
      <p:sp>
        <p:nvSpPr>
          <p:cNvPr id="9" name="Google Shape;9;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0" name="Google Shape;10;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1" name="Google Shape;11;p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2" name="Shape 12"/>
        <p:cNvGrpSpPr/>
        <p:nvPr/>
      </p:nvGrpSpPr>
      <p:grpSpPr>
        <a:xfrm>
          <a:off x="0" y="0"/>
          <a:ext cx="0" cy="0"/>
          <a:chOff x="0" y="0"/>
          <a:chExt cx="0" cy="0"/>
        </a:xfrm>
      </p:grpSpPr>
      <p:sp>
        <p:nvSpPr>
          <p:cNvPr id="13" name="Google Shape;13;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4" name="Google Shape;14;p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5" name="Shape 15"/>
        <p:cNvGrpSpPr/>
        <p:nvPr/>
      </p:nvGrpSpPr>
      <p:grpSpPr>
        <a:xfrm>
          <a:off x="0" y="0"/>
          <a:ext cx="0" cy="0"/>
          <a:chOff x="0" y="0"/>
          <a:chExt cx="0" cy="0"/>
        </a:xfrm>
      </p:grpSpPr>
      <p:sp>
        <p:nvSpPr>
          <p:cNvPr id="16" name="Google Shape;16;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Font typeface="Lexend"/>
              <a:buNone/>
              <a:defRPr b="1">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7" name="Google Shape;17;p4"/>
          <p:cNvSpPr txBox="1"/>
          <p:nvPr>
            <p:ph idx="1" type="body"/>
          </p:nvPr>
        </p:nvSpPr>
        <p:spPr>
          <a:xfrm>
            <a:off x="311700" y="232852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8" name="Google Shape;18;p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9" name="Shape 19"/>
        <p:cNvGrpSpPr/>
        <p:nvPr/>
      </p:nvGrpSpPr>
      <p:grpSpPr>
        <a:xfrm>
          <a:off x="0" y="0"/>
          <a:ext cx="0" cy="0"/>
          <a:chOff x="0" y="0"/>
          <a:chExt cx="0" cy="0"/>
        </a:xfrm>
      </p:grpSpPr>
      <p:sp>
        <p:nvSpPr>
          <p:cNvPr id="20" name="Google Shape;20;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1" name="Google Shape;21;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2" name="Google Shape;22;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4" name="Shape 24"/>
        <p:cNvGrpSpPr/>
        <p:nvPr/>
      </p:nvGrpSpPr>
      <p:grpSpPr>
        <a:xfrm>
          <a:off x="0" y="0"/>
          <a:ext cx="0" cy="0"/>
          <a:chOff x="0" y="0"/>
          <a:chExt cx="0" cy="0"/>
        </a:xfrm>
      </p:grpSpPr>
      <p:sp>
        <p:nvSpPr>
          <p:cNvPr id="25" name="Google Shape;25;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6" name="Google Shape;26;p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7" name="Shape 27"/>
        <p:cNvGrpSpPr/>
        <p:nvPr/>
      </p:nvGrpSpPr>
      <p:grpSpPr>
        <a:xfrm>
          <a:off x="0" y="0"/>
          <a:ext cx="0" cy="0"/>
          <a:chOff x="0" y="0"/>
          <a:chExt cx="0" cy="0"/>
        </a:xfrm>
      </p:grpSpPr>
      <p:sp>
        <p:nvSpPr>
          <p:cNvPr id="28" name="Google Shape;28;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29" name="Google Shape;29;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0" name="Google Shape;30;p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1" name="Shape 31"/>
        <p:cNvGrpSpPr/>
        <p:nvPr/>
      </p:nvGrpSpPr>
      <p:grpSpPr>
        <a:xfrm>
          <a:off x="0" y="0"/>
          <a:ext cx="0" cy="0"/>
          <a:chOff x="0" y="0"/>
          <a:chExt cx="0" cy="0"/>
        </a:xfrm>
      </p:grpSpPr>
      <p:sp>
        <p:nvSpPr>
          <p:cNvPr id="32" name="Google Shape;32;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3" name="Google Shape;33;p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4" name="Shape 34"/>
        <p:cNvGrpSpPr/>
        <p:nvPr/>
      </p:nvGrpSpPr>
      <p:grpSpPr>
        <a:xfrm>
          <a:off x="0" y="0"/>
          <a:ext cx="0" cy="0"/>
          <a:chOff x="0" y="0"/>
          <a:chExt cx="0" cy="0"/>
        </a:xfrm>
      </p:grpSpPr>
      <p:sp>
        <p:nvSpPr>
          <p:cNvPr id="35" name="Google Shape;35;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 name="Google Shape;36;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7" name="Google Shape;37;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8" name="Google Shape;38;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39" name="Google Shape;39;p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0" name="Shape 40"/>
        <p:cNvGrpSpPr/>
        <p:nvPr/>
      </p:nvGrpSpPr>
      <p:grpSpPr>
        <a:xfrm>
          <a:off x="0" y="0"/>
          <a:ext cx="0" cy="0"/>
          <a:chOff x="0" y="0"/>
          <a:chExt cx="0" cy="0"/>
        </a:xfrm>
      </p:grpSpPr>
      <p:sp>
        <p:nvSpPr>
          <p:cNvPr id="41" name="Google Shape;41;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2" name="Google Shape;42;p1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3" name="Shape 43"/>
        <p:cNvGrpSpPr/>
        <p:nvPr/>
      </p:nvGrpSpPr>
      <p:grpSpPr>
        <a:xfrm>
          <a:off x="0" y="0"/>
          <a:ext cx="0" cy="0"/>
          <a:chOff x="0" y="0"/>
          <a:chExt cx="0" cy="0"/>
        </a:xfrm>
      </p:grpSpPr>
      <p:sp>
        <p:nvSpPr>
          <p:cNvPr id="44" name="Google Shape;44;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5" name="Google Shape;45;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6" name="Google Shape;46;p1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7" name="Shape 47"/>
        <p:cNvGrpSpPr/>
        <p:nvPr/>
      </p:nvGrpSpPr>
      <p:grpSpPr>
        <a:xfrm>
          <a:off x="0" y="0"/>
          <a:ext cx="0" cy="0"/>
          <a:chOff x="0" y="0"/>
          <a:chExt cx="0" cy="0"/>
        </a:xfrm>
      </p:grpSpPr>
      <p:sp>
        <p:nvSpPr>
          <p:cNvPr id="48" name="Google Shape;48;p1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49" name="Shape 49"/>
        <p:cNvGrpSpPr/>
        <p:nvPr/>
      </p:nvGrpSpPr>
      <p:grpSpPr>
        <a:xfrm>
          <a:off x="0" y="0"/>
          <a:ext cx="0" cy="0"/>
          <a:chOff x="0" y="0"/>
          <a:chExt cx="0" cy="0"/>
        </a:xfrm>
      </p:grpSpPr>
      <p:sp>
        <p:nvSpPr>
          <p:cNvPr id="50" name="Google Shape;50;p13"/>
          <p:cNvSpPr txBox="1"/>
          <p:nvPr>
            <p:ph type="title"/>
          </p:nvPr>
        </p:nvSpPr>
        <p:spPr>
          <a:xfrm>
            <a:off x="628650" y="273844"/>
            <a:ext cx="7886700" cy="994172"/>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sz="1100"/>
            </a:lvl1pPr>
            <a:lvl2pPr lvl="1">
              <a:spcBef>
                <a:spcPts val="0"/>
              </a:spcBef>
              <a:spcAft>
                <a:spcPts val="0"/>
              </a:spcAft>
              <a:buSzPts val="1100"/>
              <a:buNone/>
              <a:defRPr sz="1100"/>
            </a:lvl2pPr>
            <a:lvl3pPr lvl="2">
              <a:spcBef>
                <a:spcPts val="0"/>
              </a:spcBef>
              <a:spcAft>
                <a:spcPts val="0"/>
              </a:spcAft>
              <a:buSzPts val="1100"/>
              <a:buNone/>
              <a:defRPr sz="1100"/>
            </a:lvl3pPr>
            <a:lvl4pPr lvl="3">
              <a:spcBef>
                <a:spcPts val="0"/>
              </a:spcBef>
              <a:spcAft>
                <a:spcPts val="0"/>
              </a:spcAft>
              <a:buSzPts val="1100"/>
              <a:buNone/>
              <a:defRPr sz="1100"/>
            </a:lvl4pPr>
            <a:lvl5pPr lvl="4">
              <a:spcBef>
                <a:spcPts val="0"/>
              </a:spcBef>
              <a:spcAft>
                <a:spcPts val="0"/>
              </a:spcAft>
              <a:buSzPts val="1100"/>
              <a:buNone/>
              <a:defRPr sz="1100"/>
            </a:lvl5pPr>
            <a:lvl6pPr lvl="5">
              <a:spcBef>
                <a:spcPts val="0"/>
              </a:spcBef>
              <a:spcAft>
                <a:spcPts val="0"/>
              </a:spcAft>
              <a:buSzPts val="1100"/>
              <a:buNone/>
              <a:defRPr sz="1100"/>
            </a:lvl6pPr>
            <a:lvl7pPr lvl="6">
              <a:spcBef>
                <a:spcPts val="0"/>
              </a:spcBef>
              <a:spcAft>
                <a:spcPts val="0"/>
              </a:spcAft>
              <a:buSzPts val="1100"/>
              <a:buNone/>
              <a:defRPr sz="1100"/>
            </a:lvl7pPr>
            <a:lvl8pPr lvl="7">
              <a:spcBef>
                <a:spcPts val="0"/>
              </a:spcBef>
              <a:spcAft>
                <a:spcPts val="0"/>
              </a:spcAft>
              <a:buSzPts val="1100"/>
              <a:buNone/>
              <a:defRPr sz="1100"/>
            </a:lvl8pPr>
            <a:lvl9pPr lvl="8">
              <a:spcBef>
                <a:spcPts val="0"/>
              </a:spcBef>
              <a:spcAft>
                <a:spcPts val="0"/>
              </a:spcAft>
              <a:buSzPts val="1100"/>
              <a:buNone/>
              <a:defRPr sz="1100"/>
            </a:lvl9pPr>
          </a:lstStyle>
          <a:p/>
        </p:txBody>
      </p:sp>
      <p:sp>
        <p:nvSpPr>
          <p:cNvPr id="51" name="Google Shape;51;p13"/>
          <p:cNvSpPr txBox="1"/>
          <p:nvPr>
            <p:ph idx="1" type="body"/>
          </p:nvPr>
        </p:nvSpPr>
        <p:spPr>
          <a:xfrm>
            <a:off x="628650" y="1369219"/>
            <a:ext cx="7886700" cy="3263504"/>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sz="1100"/>
            </a:lvl1pPr>
            <a:lvl2pPr indent="-317500" lvl="1" marL="914400" algn="l">
              <a:lnSpc>
                <a:spcPct val="90000"/>
              </a:lnSpc>
              <a:spcBef>
                <a:spcPts val="1200"/>
              </a:spcBef>
              <a:spcAft>
                <a:spcPts val="0"/>
              </a:spcAft>
              <a:buClr>
                <a:schemeClr val="dk1"/>
              </a:buClr>
              <a:buSzPts val="1400"/>
              <a:buChar char="○"/>
              <a:defRPr sz="1100"/>
            </a:lvl2pPr>
            <a:lvl3pPr indent="-317500" lvl="2" marL="1371600" algn="l">
              <a:lnSpc>
                <a:spcPct val="90000"/>
              </a:lnSpc>
              <a:spcBef>
                <a:spcPts val="1200"/>
              </a:spcBef>
              <a:spcAft>
                <a:spcPts val="0"/>
              </a:spcAft>
              <a:buClr>
                <a:schemeClr val="dk1"/>
              </a:buClr>
              <a:buSzPts val="1400"/>
              <a:buChar char="■"/>
              <a:defRPr sz="1100"/>
            </a:lvl3pPr>
            <a:lvl4pPr indent="-317500" lvl="3" marL="1828800" algn="l">
              <a:lnSpc>
                <a:spcPct val="90000"/>
              </a:lnSpc>
              <a:spcBef>
                <a:spcPts val="1200"/>
              </a:spcBef>
              <a:spcAft>
                <a:spcPts val="0"/>
              </a:spcAft>
              <a:buClr>
                <a:schemeClr val="dk1"/>
              </a:buClr>
              <a:buSzPts val="1400"/>
              <a:buChar char="●"/>
              <a:defRPr sz="1100"/>
            </a:lvl4pPr>
            <a:lvl5pPr indent="-317500" lvl="4" marL="2286000" algn="l">
              <a:lnSpc>
                <a:spcPct val="90000"/>
              </a:lnSpc>
              <a:spcBef>
                <a:spcPts val="1200"/>
              </a:spcBef>
              <a:spcAft>
                <a:spcPts val="0"/>
              </a:spcAft>
              <a:buClr>
                <a:schemeClr val="dk1"/>
              </a:buClr>
              <a:buSzPts val="1400"/>
              <a:buChar char="○"/>
              <a:defRPr sz="1100"/>
            </a:lvl5pPr>
            <a:lvl6pPr indent="-317500" lvl="5" marL="2743200" algn="l">
              <a:lnSpc>
                <a:spcPct val="90000"/>
              </a:lnSpc>
              <a:spcBef>
                <a:spcPts val="1200"/>
              </a:spcBef>
              <a:spcAft>
                <a:spcPts val="0"/>
              </a:spcAft>
              <a:buClr>
                <a:schemeClr val="dk1"/>
              </a:buClr>
              <a:buSzPts val="1400"/>
              <a:buChar char="■"/>
              <a:defRPr sz="1100"/>
            </a:lvl6pPr>
            <a:lvl7pPr indent="-317500" lvl="6" marL="3200400" algn="l">
              <a:lnSpc>
                <a:spcPct val="90000"/>
              </a:lnSpc>
              <a:spcBef>
                <a:spcPts val="1200"/>
              </a:spcBef>
              <a:spcAft>
                <a:spcPts val="0"/>
              </a:spcAft>
              <a:buClr>
                <a:schemeClr val="dk1"/>
              </a:buClr>
              <a:buSzPts val="1400"/>
              <a:buChar char="●"/>
              <a:defRPr sz="1100"/>
            </a:lvl7pPr>
            <a:lvl8pPr indent="-317500" lvl="7" marL="3657600" algn="l">
              <a:lnSpc>
                <a:spcPct val="90000"/>
              </a:lnSpc>
              <a:spcBef>
                <a:spcPts val="1200"/>
              </a:spcBef>
              <a:spcAft>
                <a:spcPts val="0"/>
              </a:spcAft>
              <a:buClr>
                <a:schemeClr val="dk1"/>
              </a:buClr>
              <a:buSzPts val="1400"/>
              <a:buChar char="○"/>
              <a:defRPr sz="1100"/>
            </a:lvl8pPr>
            <a:lvl9pPr indent="-317500" lvl="8" marL="4114800" algn="l">
              <a:lnSpc>
                <a:spcPct val="90000"/>
              </a:lnSpc>
              <a:spcBef>
                <a:spcPts val="1200"/>
              </a:spcBef>
              <a:spcAft>
                <a:spcPts val="1200"/>
              </a:spcAft>
              <a:buClr>
                <a:schemeClr val="dk1"/>
              </a:buClr>
              <a:buSzPts val="1400"/>
              <a:buChar char="■"/>
              <a:defRPr sz="1100"/>
            </a:lvl9pPr>
          </a:lstStyle>
          <a:p/>
        </p:txBody>
      </p:sp>
      <p:sp>
        <p:nvSpPr>
          <p:cNvPr id="52" name="Google Shape;52;p13"/>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sz="1100"/>
            </a:lvl1pPr>
            <a:lvl2pPr lvl="1" algn="l">
              <a:spcBef>
                <a:spcPts val="0"/>
              </a:spcBef>
              <a:spcAft>
                <a:spcPts val="0"/>
              </a:spcAft>
              <a:buSzPts val="1100"/>
              <a:buNone/>
              <a:defRPr sz="1100"/>
            </a:lvl2pPr>
            <a:lvl3pPr lvl="2" algn="l">
              <a:spcBef>
                <a:spcPts val="0"/>
              </a:spcBef>
              <a:spcAft>
                <a:spcPts val="0"/>
              </a:spcAft>
              <a:buSzPts val="1100"/>
              <a:buNone/>
              <a:defRPr sz="1100"/>
            </a:lvl3pPr>
            <a:lvl4pPr lvl="3" algn="l">
              <a:spcBef>
                <a:spcPts val="0"/>
              </a:spcBef>
              <a:spcAft>
                <a:spcPts val="0"/>
              </a:spcAft>
              <a:buSzPts val="1100"/>
              <a:buNone/>
              <a:defRPr sz="1100"/>
            </a:lvl4pPr>
            <a:lvl5pPr lvl="4" algn="l">
              <a:spcBef>
                <a:spcPts val="0"/>
              </a:spcBef>
              <a:spcAft>
                <a:spcPts val="0"/>
              </a:spcAft>
              <a:buSzPts val="1100"/>
              <a:buNone/>
              <a:defRPr sz="1100"/>
            </a:lvl5pPr>
            <a:lvl6pPr lvl="5" algn="l">
              <a:spcBef>
                <a:spcPts val="0"/>
              </a:spcBef>
              <a:spcAft>
                <a:spcPts val="0"/>
              </a:spcAft>
              <a:buSzPts val="1100"/>
              <a:buNone/>
              <a:defRPr sz="1100"/>
            </a:lvl6pPr>
            <a:lvl7pPr lvl="6" algn="l">
              <a:spcBef>
                <a:spcPts val="0"/>
              </a:spcBef>
              <a:spcAft>
                <a:spcPts val="0"/>
              </a:spcAft>
              <a:buSzPts val="1100"/>
              <a:buNone/>
              <a:defRPr sz="1100"/>
            </a:lvl7pPr>
            <a:lvl8pPr lvl="7" algn="l">
              <a:spcBef>
                <a:spcPts val="0"/>
              </a:spcBef>
              <a:spcAft>
                <a:spcPts val="0"/>
              </a:spcAft>
              <a:buSzPts val="1100"/>
              <a:buNone/>
              <a:defRPr sz="1100"/>
            </a:lvl8pPr>
            <a:lvl9pPr lvl="8" algn="l">
              <a:spcBef>
                <a:spcPts val="0"/>
              </a:spcBef>
              <a:spcAft>
                <a:spcPts val="0"/>
              </a:spcAft>
              <a:buSzPts val="1100"/>
              <a:buNone/>
              <a:defRPr sz="1100"/>
            </a:lvl9pPr>
          </a:lstStyle>
          <a:p/>
        </p:txBody>
      </p:sp>
      <p:sp>
        <p:nvSpPr>
          <p:cNvPr id="53" name="Google Shape;53;p13"/>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sz="1100"/>
            </a:lvl1pPr>
            <a:lvl2pPr lvl="1" algn="l">
              <a:spcBef>
                <a:spcPts val="0"/>
              </a:spcBef>
              <a:spcAft>
                <a:spcPts val="0"/>
              </a:spcAft>
              <a:buSzPts val="1100"/>
              <a:buNone/>
              <a:defRPr sz="1100"/>
            </a:lvl2pPr>
            <a:lvl3pPr lvl="2" algn="l">
              <a:spcBef>
                <a:spcPts val="0"/>
              </a:spcBef>
              <a:spcAft>
                <a:spcPts val="0"/>
              </a:spcAft>
              <a:buSzPts val="1100"/>
              <a:buNone/>
              <a:defRPr sz="1100"/>
            </a:lvl3pPr>
            <a:lvl4pPr lvl="3" algn="l">
              <a:spcBef>
                <a:spcPts val="0"/>
              </a:spcBef>
              <a:spcAft>
                <a:spcPts val="0"/>
              </a:spcAft>
              <a:buSzPts val="1100"/>
              <a:buNone/>
              <a:defRPr sz="1100"/>
            </a:lvl4pPr>
            <a:lvl5pPr lvl="4" algn="l">
              <a:spcBef>
                <a:spcPts val="0"/>
              </a:spcBef>
              <a:spcAft>
                <a:spcPts val="0"/>
              </a:spcAft>
              <a:buSzPts val="1100"/>
              <a:buNone/>
              <a:defRPr sz="1100"/>
            </a:lvl5pPr>
            <a:lvl6pPr lvl="5" algn="l">
              <a:spcBef>
                <a:spcPts val="0"/>
              </a:spcBef>
              <a:spcAft>
                <a:spcPts val="0"/>
              </a:spcAft>
              <a:buSzPts val="1100"/>
              <a:buNone/>
              <a:defRPr sz="1100"/>
            </a:lvl6pPr>
            <a:lvl7pPr lvl="6" algn="l">
              <a:spcBef>
                <a:spcPts val="0"/>
              </a:spcBef>
              <a:spcAft>
                <a:spcPts val="0"/>
              </a:spcAft>
              <a:buSzPts val="1100"/>
              <a:buNone/>
              <a:defRPr sz="1100"/>
            </a:lvl7pPr>
            <a:lvl8pPr lvl="7" algn="l">
              <a:spcBef>
                <a:spcPts val="0"/>
              </a:spcBef>
              <a:spcAft>
                <a:spcPts val="0"/>
              </a:spcAft>
              <a:buSzPts val="1100"/>
              <a:buNone/>
              <a:defRPr sz="1100"/>
            </a:lvl8pPr>
            <a:lvl9pPr lvl="8" algn="l">
              <a:spcBef>
                <a:spcPts val="0"/>
              </a:spcBef>
              <a:spcAft>
                <a:spcPts val="0"/>
              </a:spcAft>
              <a:buSzPts val="1100"/>
              <a:buNone/>
              <a:defRPr sz="1100"/>
            </a:lvl9pPr>
          </a:lstStyle>
          <a:p/>
        </p:txBody>
      </p:sp>
      <p:sp>
        <p:nvSpPr>
          <p:cNvPr id="54" name="Google Shape;54;p13"/>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sz="1100"/>
            </a:lvl1pPr>
            <a:lvl2pPr indent="0" lvl="1" marL="0" algn="r">
              <a:spcBef>
                <a:spcPts val="0"/>
              </a:spcBef>
              <a:buNone/>
              <a:defRPr sz="1100"/>
            </a:lvl2pPr>
            <a:lvl3pPr indent="0" lvl="2" marL="0" algn="r">
              <a:spcBef>
                <a:spcPts val="0"/>
              </a:spcBef>
              <a:buNone/>
              <a:defRPr sz="1100"/>
            </a:lvl3pPr>
            <a:lvl4pPr indent="0" lvl="3" marL="0" algn="r">
              <a:spcBef>
                <a:spcPts val="0"/>
              </a:spcBef>
              <a:buNone/>
              <a:defRPr sz="1100"/>
            </a:lvl4pPr>
            <a:lvl5pPr indent="0" lvl="4" marL="0" algn="r">
              <a:spcBef>
                <a:spcPts val="0"/>
              </a:spcBef>
              <a:buNone/>
              <a:defRPr sz="1100"/>
            </a:lvl5pPr>
            <a:lvl6pPr indent="0" lvl="5" marL="0" algn="r">
              <a:spcBef>
                <a:spcPts val="0"/>
              </a:spcBef>
              <a:buNone/>
              <a:defRPr sz="1100"/>
            </a:lvl6pPr>
            <a:lvl7pPr indent="0" lvl="6" marL="0" algn="r">
              <a:spcBef>
                <a:spcPts val="0"/>
              </a:spcBef>
              <a:buNone/>
              <a:defRPr sz="1100"/>
            </a:lvl7pPr>
            <a:lvl8pPr indent="0" lvl="7" marL="0" algn="r">
              <a:spcBef>
                <a:spcPts val="0"/>
              </a:spcBef>
              <a:buNone/>
              <a:defRPr sz="1100"/>
            </a:lvl8pPr>
            <a:lvl9pPr indent="0" lvl="8" marL="0" algn="r">
              <a:spcBef>
                <a:spcPts val="0"/>
              </a:spcBef>
              <a:buNone/>
              <a:defRPr sz="1100"/>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1" name="Shape 61"/>
        <p:cNvGrpSpPr/>
        <p:nvPr/>
      </p:nvGrpSpPr>
      <p:grpSpPr>
        <a:xfrm>
          <a:off x="0" y="0"/>
          <a:ext cx="0" cy="0"/>
          <a:chOff x="0" y="0"/>
          <a:chExt cx="0" cy="0"/>
        </a:xfrm>
      </p:grpSpPr>
      <p:sp>
        <p:nvSpPr>
          <p:cNvPr id="62" name="Google Shape;62;p15"/>
          <p:cNvSpPr txBox="1"/>
          <p:nvPr>
            <p:ph idx="10" type="dt"/>
          </p:nvPr>
        </p:nvSpPr>
        <p:spPr>
          <a:xfrm>
            <a:off x="228600" y="3178175"/>
            <a:ext cx="1066800" cy="182563"/>
          </a:xfrm>
          <a:prstGeom prst="rect">
            <a:avLst/>
          </a:prstGeom>
          <a:noFill/>
          <a:ln>
            <a:noFill/>
          </a:ln>
        </p:spPr>
        <p:txBody>
          <a:bodyPr anchorCtr="0" anchor="ctr" bIns="22850" lIns="45725" spcFirstLastPara="1" rIns="45725" wrap="square" tIns="2285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63" name="Google Shape;63;p15"/>
          <p:cNvSpPr txBox="1"/>
          <p:nvPr>
            <p:ph idx="11" type="ftr"/>
          </p:nvPr>
        </p:nvSpPr>
        <p:spPr>
          <a:xfrm>
            <a:off x="1562100" y="3178175"/>
            <a:ext cx="1447800" cy="182563"/>
          </a:xfrm>
          <a:prstGeom prst="rect">
            <a:avLst/>
          </a:prstGeom>
          <a:noFill/>
          <a:ln>
            <a:noFill/>
          </a:ln>
        </p:spPr>
        <p:txBody>
          <a:bodyPr anchorCtr="0" anchor="ctr" bIns="22850" lIns="45725" spcFirstLastPara="1" rIns="45725" wrap="square" tIns="2285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64" name="Google Shape;64;p15"/>
          <p:cNvSpPr txBox="1"/>
          <p:nvPr>
            <p:ph idx="12" type="sldNum"/>
          </p:nvPr>
        </p:nvSpPr>
        <p:spPr>
          <a:xfrm>
            <a:off x="3276600" y="3178175"/>
            <a:ext cx="1066800" cy="182563"/>
          </a:xfrm>
          <a:prstGeom prst="rect">
            <a:avLst/>
          </a:prstGeom>
          <a:noFill/>
          <a:ln>
            <a:noFill/>
          </a:ln>
        </p:spPr>
        <p:txBody>
          <a:bodyPr anchorCtr="0" anchor="ctr" bIns="22850" lIns="45725" spcFirstLastPara="1" rIns="45725" wrap="square" tIns="2285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65" name="Shape 65"/>
        <p:cNvGrpSpPr/>
        <p:nvPr/>
      </p:nvGrpSpPr>
      <p:grpSpPr>
        <a:xfrm>
          <a:off x="0" y="0"/>
          <a:ext cx="0" cy="0"/>
          <a:chOff x="0" y="0"/>
          <a:chExt cx="0" cy="0"/>
        </a:xfrm>
      </p:grpSpPr>
      <p:sp>
        <p:nvSpPr>
          <p:cNvPr id="66" name="Google Shape;66;p16"/>
          <p:cNvSpPr txBox="1"/>
          <p:nvPr>
            <p:ph type="ctrTitle"/>
          </p:nvPr>
        </p:nvSpPr>
        <p:spPr>
          <a:xfrm>
            <a:off x="342900" y="1065213"/>
            <a:ext cx="3886200" cy="735013"/>
          </a:xfrm>
          <a:prstGeom prst="rect">
            <a:avLst/>
          </a:prstGeom>
          <a:noFill/>
          <a:ln>
            <a:noFill/>
          </a:ln>
        </p:spPr>
        <p:txBody>
          <a:bodyPr anchorCtr="0" anchor="ctr" bIns="22850" lIns="45725" spcFirstLastPara="1" rIns="45725" wrap="square" tIns="22850">
            <a:normAutofit/>
          </a:bodyPr>
          <a:lstStyle>
            <a:lvl1pPr lvl="0" algn="ctr">
              <a:spcBef>
                <a:spcPts val="0"/>
              </a:spcBef>
              <a:spcAft>
                <a:spcPts val="0"/>
              </a:spcAft>
              <a:buClr>
                <a:schemeClr val="dk1"/>
              </a:buClr>
              <a:buSzPts val="900"/>
              <a:buNone/>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p:txBody>
      </p:sp>
      <p:sp>
        <p:nvSpPr>
          <p:cNvPr id="67" name="Google Shape;67;p16"/>
          <p:cNvSpPr txBox="1"/>
          <p:nvPr>
            <p:ph idx="1" type="subTitle"/>
          </p:nvPr>
        </p:nvSpPr>
        <p:spPr>
          <a:xfrm>
            <a:off x="685800" y="1943100"/>
            <a:ext cx="3200400" cy="876300"/>
          </a:xfrm>
          <a:prstGeom prst="rect">
            <a:avLst/>
          </a:prstGeom>
          <a:noFill/>
          <a:ln>
            <a:noFill/>
          </a:ln>
        </p:spPr>
        <p:txBody>
          <a:bodyPr anchorCtr="0" anchor="t" bIns="22850" lIns="45725" spcFirstLastPara="1" rIns="45725" wrap="square" tIns="22850">
            <a:normAutofit/>
          </a:bodyPr>
          <a:lstStyle>
            <a:lvl1pPr lvl="0" algn="ctr">
              <a:spcBef>
                <a:spcPts val="300"/>
              </a:spcBef>
              <a:spcAft>
                <a:spcPts val="0"/>
              </a:spcAft>
              <a:buClr>
                <a:srgbClr val="888888"/>
              </a:buClr>
              <a:buSzPts val="1600"/>
              <a:buNone/>
              <a:defRPr>
                <a:solidFill>
                  <a:srgbClr val="888888"/>
                </a:solidFill>
              </a:defRPr>
            </a:lvl1pPr>
            <a:lvl2pPr lvl="1" algn="ctr">
              <a:spcBef>
                <a:spcPts val="300"/>
              </a:spcBef>
              <a:spcAft>
                <a:spcPts val="0"/>
              </a:spcAft>
              <a:buClr>
                <a:srgbClr val="888888"/>
              </a:buClr>
              <a:buSzPts val="1400"/>
              <a:buNone/>
              <a:defRPr>
                <a:solidFill>
                  <a:srgbClr val="888888"/>
                </a:solidFill>
              </a:defRPr>
            </a:lvl2pPr>
            <a:lvl3pPr lvl="2" algn="ctr">
              <a:spcBef>
                <a:spcPts val="200"/>
              </a:spcBef>
              <a:spcAft>
                <a:spcPts val="0"/>
              </a:spcAft>
              <a:buClr>
                <a:srgbClr val="888888"/>
              </a:buClr>
              <a:buSzPts val="1200"/>
              <a:buNone/>
              <a:defRPr>
                <a:solidFill>
                  <a:srgbClr val="888888"/>
                </a:solidFill>
              </a:defRPr>
            </a:lvl3pPr>
            <a:lvl4pPr lvl="3" algn="ctr">
              <a:spcBef>
                <a:spcPts val="200"/>
              </a:spcBef>
              <a:spcAft>
                <a:spcPts val="0"/>
              </a:spcAft>
              <a:buClr>
                <a:srgbClr val="888888"/>
              </a:buClr>
              <a:buSzPts val="1000"/>
              <a:buNone/>
              <a:defRPr>
                <a:solidFill>
                  <a:srgbClr val="888888"/>
                </a:solidFill>
              </a:defRPr>
            </a:lvl4pPr>
            <a:lvl5pPr lvl="4" algn="ctr">
              <a:spcBef>
                <a:spcPts val="200"/>
              </a:spcBef>
              <a:spcAft>
                <a:spcPts val="0"/>
              </a:spcAft>
              <a:buClr>
                <a:srgbClr val="888888"/>
              </a:buClr>
              <a:buSzPts val="1000"/>
              <a:buNone/>
              <a:defRPr>
                <a:solidFill>
                  <a:srgbClr val="888888"/>
                </a:solidFill>
              </a:defRPr>
            </a:lvl5pPr>
            <a:lvl6pPr lvl="5" algn="ctr">
              <a:spcBef>
                <a:spcPts val="200"/>
              </a:spcBef>
              <a:spcAft>
                <a:spcPts val="0"/>
              </a:spcAft>
              <a:buClr>
                <a:srgbClr val="888888"/>
              </a:buClr>
              <a:buSzPts val="1000"/>
              <a:buNone/>
              <a:defRPr>
                <a:solidFill>
                  <a:srgbClr val="888888"/>
                </a:solidFill>
              </a:defRPr>
            </a:lvl6pPr>
            <a:lvl7pPr lvl="6" algn="ctr">
              <a:spcBef>
                <a:spcPts val="200"/>
              </a:spcBef>
              <a:spcAft>
                <a:spcPts val="0"/>
              </a:spcAft>
              <a:buClr>
                <a:srgbClr val="888888"/>
              </a:buClr>
              <a:buSzPts val="1000"/>
              <a:buNone/>
              <a:defRPr>
                <a:solidFill>
                  <a:srgbClr val="888888"/>
                </a:solidFill>
              </a:defRPr>
            </a:lvl7pPr>
            <a:lvl8pPr lvl="7" algn="ctr">
              <a:spcBef>
                <a:spcPts val="200"/>
              </a:spcBef>
              <a:spcAft>
                <a:spcPts val="0"/>
              </a:spcAft>
              <a:buClr>
                <a:srgbClr val="888888"/>
              </a:buClr>
              <a:buSzPts val="1000"/>
              <a:buNone/>
              <a:defRPr>
                <a:solidFill>
                  <a:srgbClr val="888888"/>
                </a:solidFill>
              </a:defRPr>
            </a:lvl8pPr>
            <a:lvl9pPr lvl="8" algn="ctr">
              <a:spcBef>
                <a:spcPts val="200"/>
              </a:spcBef>
              <a:spcAft>
                <a:spcPts val="0"/>
              </a:spcAft>
              <a:buClr>
                <a:srgbClr val="888888"/>
              </a:buClr>
              <a:buSzPts val="1000"/>
              <a:buNone/>
              <a:defRPr>
                <a:solidFill>
                  <a:srgbClr val="888888"/>
                </a:solidFill>
              </a:defRPr>
            </a:lvl9pPr>
          </a:lstStyle>
          <a:p/>
        </p:txBody>
      </p:sp>
      <p:sp>
        <p:nvSpPr>
          <p:cNvPr id="68" name="Google Shape;68;p16"/>
          <p:cNvSpPr txBox="1"/>
          <p:nvPr>
            <p:ph idx="10" type="dt"/>
          </p:nvPr>
        </p:nvSpPr>
        <p:spPr>
          <a:xfrm>
            <a:off x="228600" y="3178175"/>
            <a:ext cx="1066800" cy="182563"/>
          </a:xfrm>
          <a:prstGeom prst="rect">
            <a:avLst/>
          </a:prstGeom>
          <a:noFill/>
          <a:ln>
            <a:noFill/>
          </a:ln>
        </p:spPr>
        <p:txBody>
          <a:bodyPr anchorCtr="0" anchor="ctr" bIns="22850" lIns="45725" spcFirstLastPara="1" rIns="45725" wrap="square" tIns="2285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69" name="Google Shape;69;p16"/>
          <p:cNvSpPr txBox="1"/>
          <p:nvPr>
            <p:ph idx="11" type="ftr"/>
          </p:nvPr>
        </p:nvSpPr>
        <p:spPr>
          <a:xfrm>
            <a:off x="1562100" y="3178175"/>
            <a:ext cx="1447800" cy="182563"/>
          </a:xfrm>
          <a:prstGeom prst="rect">
            <a:avLst/>
          </a:prstGeom>
          <a:noFill/>
          <a:ln>
            <a:noFill/>
          </a:ln>
        </p:spPr>
        <p:txBody>
          <a:bodyPr anchorCtr="0" anchor="ctr" bIns="22850" lIns="45725" spcFirstLastPara="1" rIns="45725" wrap="square" tIns="2285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70" name="Google Shape;70;p16"/>
          <p:cNvSpPr txBox="1"/>
          <p:nvPr>
            <p:ph idx="12" type="sldNum"/>
          </p:nvPr>
        </p:nvSpPr>
        <p:spPr>
          <a:xfrm>
            <a:off x="3276600" y="3178175"/>
            <a:ext cx="1066800" cy="182563"/>
          </a:xfrm>
          <a:prstGeom prst="rect">
            <a:avLst/>
          </a:prstGeom>
          <a:noFill/>
          <a:ln>
            <a:noFill/>
          </a:ln>
        </p:spPr>
        <p:txBody>
          <a:bodyPr anchorCtr="0" anchor="ctr" bIns="22850" lIns="45725" spcFirstLastPara="1" rIns="45725" wrap="square" tIns="2285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71" name="Shape 71"/>
        <p:cNvGrpSpPr/>
        <p:nvPr/>
      </p:nvGrpSpPr>
      <p:grpSpPr>
        <a:xfrm>
          <a:off x="0" y="0"/>
          <a:ext cx="0" cy="0"/>
          <a:chOff x="0" y="0"/>
          <a:chExt cx="0" cy="0"/>
        </a:xfrm>
      </p:grpSpPr>
      <p:sp>
        <p:nvSpPr>
          <p:cNvPr id="72" name="Google Shape;72;p17"/>
          <p:cNvSpPr txBox="1"/>
          <p:nvPr>
            <p:ph type="title"/>
          </p:nvPr>
        </p:nvSpPr>
        <p:spPr>
          <a:xfrm>
            <a:off x="228600" y="137319"/>
            <a:ext cx="4114800" cy="571500"/>
          </a:xfrm>
          <a:prstGeom prst="rect">
            <a:avLst/>
          </a:prstGeom>
          <a:noFill/>
          <a:ln>
            <a:noFill/>
          </a:ln>
        </p:spPr>
        <p:txBody>
          <a:bodyPr anchorCtr="0" anchor="ctr" bIns="22850" lIns="45725" spcFirstLastPara="1" rIns="45725" wrap="square" tIns="22850">
            <a:normAutofit/>
          </a:bodyPr>
          <a:lstStyle>
            <a:lvl1pPr lvl="0" algn="ctr">
              <a:spcBef>
                <a:spcPts val="0"/>
              </a:spcBef>
              <a:spcAft>
                <a:spcPts val="0"/>
              </a:spcAft>
              <a:buClr>
                <a:schemeClr val="dk1"/>
              </a:buClr>
              <a:buSzPts val="900"/>
              <a:buNone/>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p:txBody>
      </p:sp>
      <p:sp>
        <p:nvSpPr>
          <p:cNvPr id="73" name="Google Shape;73;p17"/>
          <p:cNvSpPr txBox="1"/>
          <p:nvPr>
            <p:ph idx="1" type="body"/>
          </p:nvPr>
        </p:nvSpPr>
        <p:spPr>
          <a:xfrm>
            <a:off x="228600" y="800100"/>
            <a:ext cx="4114800" cy="2262982"/>
          </a:xfrm>
          <a:prstGeom prst="rect">
            <a:avLst/>
          </a:prstGeom>
          <a:noFill/>
          <a:ln>
            <a:noFill/>
          </a:ln>
        </p:spPr>
        <p:txBody>
          <a:bodyPr anchorCtr="0" anchor="t" bIns="22850" lIns="45725" spcFirstLastPara="1" rIns="45725" wrap="square" tIns="22850">
            <a:normAutofit/>
          </a:bodyPr>
          <a:lstStyle>
            <a:lvl1pPr indent="-285750" lvl="0" marL="457200" algn="l">
              <a:spcBef>
                <a:spcPts val="200"/>
              </a:spcBef>
              <a:spcAft>
                <a:spcPts val="0"/>
              </a:spcAft>
              <a:buClr>
                <a:schemeClr val="dk1"/>
              </a:buClr>
              <a:buSzPts val="900"/>
              <a:buChar char="•"/>
              <a:defRPr/>
            </a:lvl1pPr>
            <a:lvl2pPr indent="-285750" lvl="1" marL="914400" algn="l">
              <a:spcBef>
                <a:spcPts val="200"/>
              </a:spcBef>
              <a:spcAft>
                <a:spcPts val="0"/>
              </a:spcAft>
              <a:buClr>
                <a:schemeClr val="dk1"/>
              </a:buClr>
              <a:buSzPts val="900"/>
              <a:buChar char="–"/>
              <a:defRPr/>
            </a:lvl2pPr>
            <a:lvl3pPr indent="-285750" lvl="2" marL="1371600" algn="l">
              <a:spcBef>
                <a:spcPts val="200"/>
              </a:spcBef>
              <a:spcAft>
                <a:spcPts val="0"/>
              </a:spcAft>
              <a:buClr>
                <a:schemeClr val="dk1"/>
              </a:buClr>
              <a:buSzPts val="900"/>
              <a:buChar char="•"/>
              <a:defRPr/>
            </a:lvl3pPr>
            <a:lvl4pPr indent="-285750" lvl="3" marL="1828800" algn="l">
              <a:spcBef>
                <a:spcPts val="200"/>
              </a:spcBef>
              <a:spcAft>
                <a:spcPts val="0"/>
              </a:spcAft>
              <a:buClr>
                <a:schemeClr val="dk1"/>
              </a:buClr>
              <a:buSzPts val="900"/>
              <a:buChar char="–"/>
              <a:defRPr/>
            </a:lvl4pPr>
            <a:lvl5pPr indent="-285750" lvl="4" marL="2286000" algn="l">
              <a:spcBef>
                <a:spcPts val="200"/>
              </a:spcBef>
              <a:spcAft>
                <a:spcPts val="0"/>
              </a:spcAft>
              <a:buClr>
                <a:schemeClr val="dk1"/>
              </a:buClr>
              <a:buSzPts val="900"/>
              <a:buChar char="»"/>
              <a:defRPr/>
            </a:lvl5pPr>
            <a:lvl6pPr indent="-285750" lvl="5" marL="2743200" algn="l">
              <a:spcBef>
                <a:spcPts val="200"/>
              </a:spcBef>
              <a:spcAft>
                <a:spcPts val="0"/>
              </a:spcAft>
              <a:buClr>
                <a:schemeClr val="dk1"/>
              </a:buClr>
              <a:buSzPts val="900"/>
              <a:buChar char="•"/>
              <a:defRPr/>
            </a:lvl6pPr>
            <a:lvl7pPr indent="-285750" lvl="6" marL="3200400" algn="l">
              <a:spcBef>
                <a:spcPts val="200"/>
              </a:spcBef>
              <a:spcAft>
                <a:spcPts val="0"/>
              </a:spcAft>
              <a:buClr>
                <a:schemeClr val="dk1"/>
              </a:buClr>
              <a:buSzPts val="900"/>
              <a:buChar char="•"/>
              <a:defRPr/>
            </a:lvl7pPr>
            <a:lvl8pPr indent="-285750" lvl="7" marL="3657600" algn="l">
              <a:spcBef>
                <a:spcPts val="200"/>
              </a:spcBef>
              <a:spcAft>
                <a:spcPts val="0"/>
              </a:spcAft>
              <a:buClr>
                <a:schemeClr val="dk1"/>
              </a:buClr>
              <a:buSzPts val="900"/>
              <a:buChar char="•"/>
              <a:defRPr/>
            </a:lvl8pPr>
            <a:lvl9pPr indent="-285750" lvl="8" marL="4114800" algn="l">
              <a:spcBef>
                <a:spcPts val="200"/>
              </a:spcBef>
              <a:spcAft>
                <a:spcPts val="0"/>
              </a:spcAft>
              <a:buClr>
                <a:schemeClr val="dk1"/>
              </a:buClr>
              <a:buSzPts val="900"/>
              <a:buChar char="•"/>
              <a:defRPr/>
            </a:lvl9pPr>
          </a:lstStyle>
          <a:p/>
        </p:txBody>
      </p:sp>
      <p:sp>
        <p:nvSpPr>
          <p:cNvPr id="74" name="Google Shape;74;p17"/>
          <p:cNvSpPr txBox="1"/>
          <p:nvPr>
            <p:ph idx="10" type="dt"/>
          </p:nvPr>
        </p:nvSpPr>
        <p:spPr>
          <a:xfrm>
            <a:off x="228600" y="3178175"/>
            <a:ext cx="1066800" cy="182563"/>
          </a:xfrm>
          <a:prstGeom prst="rect">
            <a:avLst/>
          </a:prstGeom>
          <a:noFill/>
          <a:ln>
            <a:noFill/>
          </a:ln>
        </p:spPr>
        <p:txBody>
          <a:bodyPr anchorCtr="0" anchor="ctr" bIns="22850" lIns="45725" spcFirstLastPara="1" rIns="45725" wrap="square" tIns="2285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75" name="Google Shape;75;p17"/>
          <p:cNvSpPr txBox="1"/>
          <p:nvPr>
            <p:ph idx="11" type="ftr"/>
          </p:nvPr>
        </p:nvSpPr>
        <p:spPr>
          <a:xfrm>
            <a:off x="1562100" y="3178175"/>
            <a:ext cx="1447800" cy="182563"/>
          </a:xfrm>
          <a:prstGeom prst="rect">
            <a:avLst/>
          </a:prstGeom>
          <a:noFill/>
          <a:ln>
            <a:noFill/>
          </a:ln>
        </p:spPr>
        <p:txBody>
          <a:bodyPr anchorCtr="0" anchor="ctr" bIns="22850" lIns="45725" spcFirstLastPara="1" rIns="45725" wrap="square" tIns="2285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76" name="Google Shape;76;p17"/>
          <p:cNvSpPr txBox="1"/>
          <p:nvPr>
            <p:ph idx="12" type="sldNum"/>
          </p:nvPr>
        </p:nvSpPr>
        <p:spPr>
          <a:xfrm>
            <a:off x="3276600" y="3178175"/>
            <a:ext cx="1066800" cy="182563"/>
          </a:xfrm>
          <a:prstGeom prst="rect">
            <a:avLst/>
          </a:prstGeom>
          <a:noFill/>
          <a:ln>
            <a:noFill/>
          </a:ln>
        </p:spPr>
        <p:txBody>
          <a:bodyPr anchorCtr="0" anchor="ctr" bIns="22850" lIns="45725" spcFirstLastPara="1" rIns="45725" wrap="square" tIns="2285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77" name="Shape 77"/>
        <p:cNvGrpSpPr/>
        <p:nvPr/>
      </p:nvGrpSpPr>
      <p:grpSpPr>
        <a:xfrm>
          <a:off x="0" y="0"/>
          <a:ext cx="0" cy="0"/>
          <a:chOff x="0" y="0"/>
          <a:chExt cx="0" cy="0"/>
        </a:xfrm>
      </p:grpSpPr>
      <p:sp>
        <p:nvSpPr>
          <p:cNvPr id="78" name="Google Shape;78;p18"/>
          <p:cNvSpPr txBox="1"/>
          <p:nvPr>
            <p:ph type="title"/>
          </p:nvPr>
        </p:nvSpPr>
        <p:spPr>
          <a:xfrm>
            <a:off x="361156" y="2203450"/>
            <a:ext cx="3886200" cy="681038"/>
          </a:xfrm>
          <a:prstGeom prst="rect">
            <a:avLst/>
          </a:prstGeom>
          <a:noFill/>
          <a:ln>
            <a:noFill/>
          </a:ln>
        </p:spPr>
        <p:txBody>
          <a:bodyPr anchorCtr="0" anchor="t" bIns="22850" lIns="45725" spcFirstLastPara="1" rIns="45725" wrap="square" tIns="22850">
            <a:normAutofit/>
          </a:bodyPr>
          <a:lstStyle>
            <a:lvl1pPr lvl="0" algn="l">
              <a:spcBef>
                <a:spcPts val="0"/>
              </a:spcBef>
              <a:spcAft>
                <a:spcPts val="0"/>
              </a:spcAft>
              <a:buClr>
                <a:schemeClr val="dk1"/>
              </a:buClr>
              <a:buSzPts val="2000"/>
              <a:buFont typeface="Calibri"/>
              <a:buNone/>
              <a:defRPr b="1" sz="2000" cap="none"/>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p:txBody>
      </p:sp>
      <p:sp>
        <p:nvSpPr>
          <p:cNvPr id="79" name="Google Shape;79;p18"/>
          <p:cNvSpPr txBox="1"/>
          <p:nvPr>
            <p:ph idx="1" type="body"/>
          </p:nvPr>
        </p:nvSpPr>
        <p:spPr>
          <a:xfrm>
            <a:off x="361156" y="1453357"/>
            <a:ext cx="3886200" cy="750094"/>
          </a:xfrm>
          <a:prstGeom prst="rect">
            <a:avLst/>
          </a:prstGeom>
          <a:noFill/>
          <a:ln>
            <a:noFill/>
          </a:ln>
        </p:spPr>
        <p:txBody>
          <a:bodyPr anchorCtr="0" anchor="b" bIns="22850" lIns="45725" spcFirstLastPara="1" rIns="45725" wrap="square" tIns="22850">
            <a:normAutofit/>
          </a:bodyPr>
          <a:lstStyle>
            <a:lvl1pPr indent="-228600" lvl="0" marL="457200" algn="l">
              <a:spcBef>
                <a:spcPts val="200"/>
              </a:spcBef>
              <a:spcAft>
                <a:spcPts val="0"/>
              </a:spcAft>
              <a:buClr>
                <a:srgbClr val="888888"/>
              </a:buClr>
              <a:buSzPts val="1000"/>
              <a:buNone/>
              <a:defRPr sz="1000">
                <a:solidFill>
                  <a:srgbClr val="888888"/>
                </a:solidFill>
              </a:defRPr>
            </a:lvl1pPr>
            <a:lvl2pPr indent="-228600" lvl="1" marL="914400" algn="l">
              <a:spcBef>
                <a:spcPts val="200"/>
              </a:spcBef>
              <a:spcAft>
                <a:spcPts val="0"/>
              </a:spcAft>
              <a:buClr>
                <a:srgbClr val="888888"/>
              </a:buClr>
              <a:buSzPts val="900"/>
              <a:buNone/>
              <a:defRPr sz="900">
                <a:solidFill>
                  <a:srgbClr val="888888"/>
                </a:solidFill>
              </a:defRPr>
            </a:lvl2pPr>
            <a:lvl3pPr indent="-228600" lvl="2" marL="1371600" algn="l">
              <a:spcBef>
                <a:spcPts val="200"/>
              </a:spcBef>
              <a:spcAft>
                <a:spcPts val="0"/>
              </a:spcAft>
              <a:buClr>
                <a:srgbClr val="888888"/>
              </a:buClr>
              <a:buSzPts val="800"/>
              <a:buNone/>
              <a:defRPr sz="800">
                <a:solidFill>
                  <a:srgbClr val="888888"/>
                </a:solidFill>
              </a:defRPr>
            </a:lvl3pPr>
            <a:lvl4pPr indent="-228600" lvl="3" marL="1828800" algn="l">
              <a:spcBef>
                <a:spcPts val="100"/>
              </a:spcBef>
              <a:spcAft>
                <a:spcPts val="0"/>
              </a:spcAft>
              <a:buClr>
                <a:srgbClr val="888888"/>
              </a:buClr>
              <a:buSzPts val="700"/>
              <a:buNone/>
              <a:defRPr sz="700">
                <a:solidFill>
                  <a:srgbClr val="888888"/>
                </a:solidFill>
              </a:defRPr>
            </a:lvl4pPr>
            <a:lvl5pPr indent="-228600" lvl="4" marL="2286000" algn="l">
              <a:spcBef>
                <a:spcPts val="100"/>
              </a:spcBef>
              <a:spcAft>
                <a:spcPts val="0"/>
              </a:spcAft>
              <a:buClr>
                <a:srgbClr val="888888"/>
              </a:buClr>
              <a:buSzPts val="700"/>
              <a:buNone/>
              <a:defRPr sz="700">
                <a:solidFill>
                  <a:srgbClr val="888888"/>
                </a:solidFill>
              </a:defRPr>
            </a:lvl5pPr>
            <a:lvl6pPr indent="-228600" lvl="5" marL="2743200" algn="l">
              <a:spcBef>
                <a:spcPts val="100"/>
              </a:spcBef>
              <a:spcAft>
                <a:spcPts val="0"/>
              </a:spcAft>
              <a:buClr>
                <a:srgbClr val="888888"/>
              </a:buClr>
              <a:buSzPts val="700"/>
              <a:buNone/>
              <a:defRPr sz="700">
                <a:solidFill>
                  <a:srgbClr val="888888"/>
                </a:solidFill>
              </a:defRPr>
            </a:lvl6pPr>
            <a:lvl7pPr indent="-228600" lvl="6" marL="3200400" algn="l">
              <a:spcBef>
                <a:spcPts val="100"/>
              </a:spcBef>
              <a:spcAft>
                <a:spcPts val="0"/>
              </a:spcAft>
              <a:buClr>
                <a:srgbClr val="888888"/>
              </a:buClr>
              <a:buSzPts val="700"/>
              <a:buNone/>
              <a:defRPr sz="700">
                <a:solidFill>
                  <a:srgbClr val="888888"/>
                </a:solidFill>
              </a:defRPr>
            </a:lvl7pPr>
            <a:lvl8pPr indent="-228600" lvl="7" marL="3657600" algn="l">
              <a:spcBef>
                <a:spcPts val="100"/>
              </a:spcBef>
              <a:spcAft>
                <a:spcPts val="0"/>
              </a:spcAft>
              <a:buClr>
                <a:srgbClr val="888888"/>
              </a:buClr>
              <a:buSzPts val="700"/>
              <a:buNone/>
              <a:defRPr sz="700">
                <a:solidFill>
                  <a:srgbClr val="888888"/>
                </a:solidFill>
              </a:defRPr>
            </a:lvl8pPr>
            <a:lvl9pPr indent="-228600" lvl="8" marL="4114800" algn="l">
              <a:spcBef>
                <a:spcPts val="100"/>
              </a:spcBef>
              <a:spcAft>
                <a:spcPts val="0"/>
              </a:spcAft>
              <a:buClr>
                <a:srgbClr val="888888"/>
              </a:buClr>
              <a:buSzPts val="700"/>
              <a:buNone/>
              <a:defRPr sz="700">
                <a:solidFill>
                  <a:srgbClr val="888888"/>
                </a:solidFill>
              </a:defRPr>
            </a:lvl9pPr>
          </a:lstStyle>
          <a:p/>
        </p:txBody>
      </p:sp>
      <p:sp>
        <p:nvSpPr>
          <p:cNvPr id="80" name="Google Shape;80;p18"/>
          <p:cNvSpPr txBox="1"/>
          <p:nvPr>
            <p:ph idx="10" type="dt"/>
          </p:nvPr>
        </p:nvSpPr>
        <p:spPr>
          <a:xfrm>
            <a:off x="228600" y="3178175"/>
            <a:ext cx="1066800" cy="182563"/>
          </a:xfrm>
          <a:prstGeom prst="rect">
            <a:avLst/>
          </a:prstGeom>
          <a:noFill/>
          <a:ln>
            <a:noFill/>
          </a:ln>
        </p:spPr>
        <p:txBody>
          <a:bodyPr anchorCtr="0" anchor="ctr" bIns="22850" lIns="45725" spcFirstLastPara="1" rIns="45725" wrap="square" tIns="2285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81" name="Google Shape;81;p18"/>
          <p:cNvSpPr txBox="1"/>
          <p:nvPr>
            <p:ph idx="11" type="ftr"/>
          </p:nvPr>
        </p:nvSpPr>
        <p:spPr>
          <a:xfrm>
            <a:off x="1562100" y="3178175"/>
            <a:ext cx="1447800" cy="182563"/>
          </a:xfrm>
          <a:prstGeom prst="rect">
            <a:avLst/>
          </a:prstGeom>
          <a:noFill/>
          <a:ln>
            <a:noFill/>
          </a:ln>
        </p:spPr>
        <p:txBody>
          <a:bodyPr anchorCtr="0" anchor="ctr" bIns="22850" lIns="45725" spcFirstLastPara="1" rIns="45725" wrap="square" tIns="2285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82" name="Google Shape;82;p18"/>
          <p:cNvSpPr txBox="1"/>
          <p:nvPr>
            <p:ph idx="12" type="sldNum"/>
          </p:nvPr>
        </p:nvSpPr>
        <p:spPr>
          <a:xfrm>
            <a:off x="3276600" y="3178175"/>
            <a:ext cx="1066800" cy="182563"/>
          </a:xfrm>
          <a:prstGeom prst="rect">
            <a:avLst/>
          </a:prstGeom>
          <a:noFill/>
          <a:ln>
            <a:noFill/>
          </a:ln>
        </p:spPr>
        <p:txBody>
          <a:bodyPr anchorCtr="0" anchor="ctr" bIns="22850" lIns="45725" spcFirstLastPara="1" rIns="45725" wrap="square" tIns="2285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83" name="Shape 83"/>
        <p:cNvGrpSpPr/>
        <p:nvPr/>
      </p:nvGrpSpPr>
      <p:grpSpPr>
        <a:xfrm>
          <a:off x="0" y="0"/>
          <a:ext cx="0" cy="0"/>
          <a:chOff x="0" y="0"/>
          <a:chExt cx="0" cy="0"/>
        </a:xfrm>
      </p:grpSpPr>
      <p:sp>
        <p:nvSpPr>
          <p:cNvPr id="84" name="Google Shape;84;p19"/>
          <p:cNvSpPr txBox="1"/>
          <p:nvPr>
            <p:ph type="title"/>
          </p:nvPr>
        </p:nvSpPr>
        <p:spPr>
          <a:xfrm>
            <a:off x="228600" y="137319"/>
            <a:ext cx="4114800" cy="571500"/>
          </a:xfrm>
          <a:prstGeom prst="rect">
            <a:avLst/>
          </a:prstGeom>
          <a:noFill/>
          <a:ln>
            <a:noFill/>
          </a:ln>
        </p:spPr>
        <p:txBody>
          <a:bodyPr anchorCtr="0" anchor="ctr" bIns="22850" lIns="45725" spcFirstLastPara="1" rIns="45725" wrap="square" tIns="22850">
            <a:normAutofit/>
          </a:bodyPr>
          <a:lstStyle>
            <a:lvl1pPr lvl="0" algn="ctr">
              <a:spcBef>
                <a:spcPts val="0"/>
              </a:spcBef>
              <a:spcAft>
                <a:spcPts val="0"/>
              </a:spcAft>
              <a:buClr>
                <a:schemeClr val="dk1"/>
              </a:buClr>
              <a:buSzPts val="900"/>
              <a:buNone/>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p:txBody>
      </p:sp>
      <p:sp>
        <p:nvSpPr>
          <p:cNvPr id="85" name="Google Shape;85;p19"/>
          <p:cNvSpPr txBox="1"/>
          <p:nvPr>
            <p:ph idx="1" type="body"/>
          </p:nvPr>
        </p:nvSpPr>
        <p:spPr>
          <a:xfrm>
            <a:off x="228600" y="800100"/>
            <a:ext cx="2019300" cy="2262982"/>
          </a:xfrm>
          <a:prstGeom prst="rect">
            <a:avLst/>
          </a:prstGeom>
          <a:noFill/>
          <a:ln>
            <a:noFill/>
          </a:ln>
        </p:spPr>
        <p:txBody>
          <a:bodyPr anchorCtr="0" anchor="t" bIns="22850" lIns="45725" spcFirstLastPara="1" rIns="45725" wrap="square" tIns="22850">
            <a:normAutofit/>
          </a:bodyPr>
          <a:lstStyle>
            <a:lvl1pPr indent="-317500" lvl="0" marL="457200" algn="l">
              <a:spcBef>
                <a:spcPts val="300"/>
              </a:spcBef>
              <a:spcAft>
                <a:spcPts val="0"/>
              </a:spcAft>
              <a:buClr>
                <a:schemeClr val="dk1"/>
              </a:buClr>
              <a:buSzPts val="1400"/>
              <a:buChar char="•"/>
              <a:defRPr sz="1400"/>
            </a:lvl1pPr>
            <a:lvl2pPr indent="-304800" lvl="1" marL="914400" algn="l">
              <a:spcBef>
                <a:spcPts val="200"/>
              </a:spcBef>
              <a:spcAft>
                <a:spcPts val="0"/>
              </a:spcAft>
              <a:buClr>
                <a:schemeClr val="dk1"/>
              </a:buClr>
              <a:buSzPts val="1200"/>
              <a:buChar char="–"/>
              <a:defRPr sz="1200"/>
            </a:lvl2pPr>
            <a:lvl3pPr indent="-292100" lvl="2" marL="1371600" algn="l">
              <a:spcBef>
                <a:spcPts val="200"/>
              </a:spcBef>
              <a:spcAft>
                <a:spcPts val="0"/>
              </a:spcAft>
              <a:buClr>
                <a:schemeClr val="dk1"/>
              </a:buClr>
              <a:buSzPts val="1000"/>
              <a:buChar char="•"/>
              <a:defRPr sz="1000"/>
            </a:lvl3pPr>
            <a:lvl4pPr indent="-285750" lvl="3" marL="1828800" algn="l">
              <a:spcBef>
                <a:spcPts val="200"/>
              </a:spcBef>
              <a:spcAft>
                <a:spcPts val="0"/>
              </a:spcAft>
              <a:buClr>
                <a:schemeClr val="dk1"/>
              </a:buClr>
              <a:buSzPts val="900"/>
              <a:buChar char="–"/>
              <a:defRPr sz="900"/>
            </a:lvl4pPr>
            <a:lvl5pPr indent="-285750" lvl="4" marL="2286000" algn="l">
              <a:spcBef>
                <a:spcPts val="200"/>
              </a:spcBef>
              <a:spcAft>
                <a:spcPts val="0"/>
              </a:spcAft>
              <a:buClr>
                <a:schemeClr val="dk1"/>
              </a:buClr>
              <a:buSzPts val="900"/>
              <a:buChar char="»"/>
              <a:defRPr sz="900"/>
            </a:lvl5pPr>
            <a:lvl6pPr indent="-285750" lvl="5" marL="2743200" algn="l">
              <a:spcBef>
                <a:spcPts val="200"/>
              </a:spcBef>
              <a:spcAft>
                <a:spcPts val="0"/>
              </a:spcAft>
              <a:buClr>
                <a:schemeClr val="dk1"/>
              </a:buClr>
              <a:buSzPts val="900"/>
              <a:buChar char="•"/>
              <a:defRPr sz="900"/>
            </a:lvl6pPr>
            <a:lvl7pPr indent="-285750" lvl="6" marL="3200400" algn="l">
              <a:spcBef>
                <a:spcPts val="200"/>
              </a:spcBef>
              <a:spcAft>
                <a:spcPts val="0"/>
              </a:spcAft>
              <a:buClr>
                <a:schemeClr val="dk1"/>
              </a:buClr>
              <a:buSzPts val="900"/>
              <a:buChar char="•"/>
              <a:defRPr sz="900"/>
            </a:lvl7pPr>
            <a:lvl8pPr indent="-285750" lvl="7" marL="3657600" algn="l">
              <a:spcBef>
                <a:spcPts val="200"/>
              </a:spcBef>
              <a:spcAft>
                <a:spcPts val="0"/>
              </a:spcAft>
              <a:buClr>
                <a:schemeClr val="dk1"/>
              </a:buClr>
              <a:buSzPts val="900"/>
              <a:buChar char="•"/>
              <a:defRPr sz="900"/>
            </a:lvl8pPr>
            <a:lvl9pPr indent="-285750" lvl="8" marL="4114800" algn="l">
              <a:spcBef>
                <a:spcPts val="200"/>
              </a:spcBef>
              <a:spcAft>
                <a:spcPts val="0"/>
              </a:spcAft>
              <a:buClr>
                <a:schemeClr val="dk1"/>
              </a:buClr>
              <a:buSzPts val="900"/>
              <a:buChar char="•"/>
              <a:defRPr sz="900"/>
            </a:lvl9pPr>
          </a:lstStyle>
          <a:p/>
        </p:txBody>
      </p:sp>
      <p:sp>
        <p:nvSpPr>
          <p:cNvPr id="86" name="Google Shape;86;p19"/>
          <p:cNvSpPr txBox="1"/>
          <p:nvPr>
            <p:ph idx="2" type="body"/>
          </p:nvPr>
        </p:nvSpPr>
        <p:spPr>
          <a:xfrm>
            <a:off x="2324100" y="800100"/>
            <a:ext cx="2019300" cy="2262982"/>
          </a:xfrm>
          <a:prstGeom prst="rect">
            <a:avLst/>
          </a:prstGeom>
          <a:noFill/>
          <a:ln>
            <a:noFill/>
          </a:ln>
        </p:spPr>
        <p:txBody>
          <a:bodyPr anchorCtr="0" anchor="t" bIns="22850" lIns="45725" spcFirstLastPara="1" rIns="45725" wrap="square" tIns="22850">
            <a:normAutofit/>
          </a:bodyPr>
          <a:lstStyle>
            <a:lvl1pPr indent="-317500" lvl="0" marL="457200" algn="l">
              <a:spcBef>
                <a:spcPts val="300"/>
              </a:spcBef>
              <a:spcAft>
                <a:spcPts val="0"/>
              </a:spcAft>
              <a:buClr>
                <a:schemeClr val="dk1"/>
              </a:buClr>
              <a:buSzPts val="1400"/>
              <a:buChar char="•"/>
              <a:defRPr sz="1400"/>
            </a:lvl1pPr>
            <a:lvl2pPr indent="-304800" lvl="1" marL="914400" algn="l">
              <a:spcBef>
                <a:spcPts val="200"/>
              </a:spcBef>
              <a:spcAft>
                <a:spcPts val="0"/>
              </a:spcAft>
              <a:buClr>
                <a:schemeClr val="dk1"/>
              </a:buClr>
              <a:buSzPts val="1200"/>
              <a:buChar char="–"/>
              <a:defRPr sz="1200"/>
            </a:lvl2pPr>
            <a:lvl3pPr indent="-292100" lvl="2" marL="1371600" algn="l">
              <a:spcBef>
                <a:spcPts val="200"/>
              </a:spcBef>
              <a:spcAft>
                <a:spcPts val="0"/>
              </a:spcAft>
              <a:buClr>
                <a:schemeClr val="dk1"/>
              </a:buClr>
              <a:buSzPts val="1000"/>
              <a:buChar char="•"/>
              <a:defRPr sz="1000"/>
            </a:lvl3pPr>
            <a:lvl4pPr indent="-285750" lvl="3" marL="1828800" algn="l">
              <a:spcBef>
                <a:spcPts val="200"/>
              </a:spcBef>
              <a:spcAft>
                <a:spcPts val="0"/>
              </a:spcAft>
              <a:buClr>
                <a:schemeClr val="dk1"/>
              </a:buClr>
              <a:buSzPts val="900"/>
              <a:buChar char="–"/>
              <a:defRPr sz="900"/>
            </a:lvl4pPr>
            <a:lvl5pPr indent="-285750" lvl="4" marL="2286000" algn="l">
              <a:spcBef>
                <a:spcPts val="200"/>
              </a:spcBef>
              <a:spcAft>
                <a:spcPts val="0"/>
              </a:spcAft>
              <a:buClr>
                <a:schemeClr val="dk1"/>
              </a:buClr>
              <a:buSzPts val="900"/>
              <a:buChar char="»"/>
              <a:defRPr sz="900"/>
            </a:lvl5pPr>
            <a:lvl6pPr indent="-285750" lvl="5" marL="2743200" algn="l">
              <a:spcBef>
                <a:spcPts val="200"/>
              </a:spcBef>
              <a:spcAft>
                <a:spcPts val="0"/>
              </a:spcAft>
              <a:buClr>
                <a:schemeClr val="dk1"/>
              </a:buClr>
              <a:buSzPts val="900"/>
              <a:buChar char="•"/>
              <a:defRPr sz="900"/>
            </a:lvl6pPr>
            <a:lvl7pPr indent="-285750" lvl="6" marL="3200400" algn="l">
              <a:spcBef>
                <a:spcPts val="200"/>
              </a:spcBef>
              <a:spcAft>
                <a:spcPts val="0"/>
              </a:spcAft>
              <a:buClr>
                <a:schemeClr val="dk1"/>
              </a:buClr>
              <a:buSzPts val="900"/>
              <a:buChar char="•"/>
              <a:defRPr sz="900"/>
            </a:lvl7pPr>
            <a:lvl8pPr indent="-285750" lvl="7" marL="3657600" algn="l">
              <a:spcBef>
                <a:spcPts val="200"/>
              </a:spcBef>
              <a:spcAft>
                <a:spcPts val="0"/>
              </a:spcAft>
              <a:buClr>
                <a:schemeClr val="dk1"/>
              </a:buClr>
              <a:buSzPts val="900"/>
              <a:buChar char="•"/>
              <a:defRPr sz="900"/>
            </a:lvl8pPr>
            <a:lvl9pPr indent="-285750" lvl="8" marL="4114800" algn="l">
              <a:spcBef>
                <a:spcPts val="200"/>
              </a:spcBef>
              <a:spcAft>
                <a:spcPts val="0"/>
              </a:spcAft>
              <a:buClr>
                <a:schemeClr val="dk1"/>
              </a:buClr>
              <a:buSzPts val="900"/>
              <a:buChar char="•"/>
              <a:defRPr sz="900"/>
            </a:lvl9pPr>
          </a:lstStyle>
          <a:p/>
        </p:txBody>
      </p:sp>
      <p:sp>
        <p:nvSpPr>
          <p:cNvPr id="87" name="Google Shape;87;p19"/>
          <p:cNvSpPr txBox="1"/>
          <p:nvPr>
            <p:ph idx="10" type="dt"/>
          </p:nvPr>
        </p:nvSpPr>
        <p:spPr>
          <a:xfrm>
            <a:off x="228600" y="3178175"/>
            <a:ext cx="1066800" cy="182563"/>
          </a:xfrm>
          <a:prstGeom prst="rect">
            <a:avLst/>
          </a:prstGeom>
          <a:noFill/>
          <a:ln>
            <a:noFill/>
          </a:ln>
        </p:spPr>
        <p:txBody>
          <a:bodyPr anchorCtr="0" anchor="ctr" bIns="22850" lIns="45725" spcFirstLastPara="1" rIns="45725" wrap="square" tIns="2285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88" name="Google Shape;88;p19"/>
          <p:cNvSpPr txBox="1"/>
          <p:nvPr>
            <p:ph idx="11" type="ftr"/>
          </p:nvPr>
        </p:nvSpPr>
        <p:spPr>
          <a:xfrm>
            <a:off x="1562100" y="3178175"/>
            <a:ext cx="1447800" cy="182563"/>
          </a:xfrm>
          <a:prstGeom prst="rect">
            <a:avLst/>
          </a:prstGeom>
          <a:noFill/>
          <a:ln>
            <a:noFill/>
          </a:ln>
        </p:spPr>
        <p:txBody>
          <a:bodyPr anchorCtr="0" anchor="ctr" bIns="22850" lIns="45725" spcFirstLastPara="1" rIns="45725" wrap="square" tIns="2285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89" name="Google Shape;89;p19"/>
          <p:cNvSpPr txBox="1"/>
          <p:nvPr>
            <p:ph idx="12" type="sldNum"/>
          </p:nvPr>
        </p:nvSpPr>
        <p:spPr>
          <a:xfrm>
            <a:off x="3276600" y="3178175"/>
            <a:ext cx="1066800" cy="182563"/>
          </a:xfrm>
          <a:prstGeom prst="rect">
            <a:avLst/>
          </a:prstGeom>
          <a:noFill/>
          <a:ln>
            <a:noFill/>
          </a:ln>
        </p:spPr>
        <p:txBody>
          <a:bodyPr anchorCtr="0" anchor="ctr" bIns="22850" lIns="45725" spcFirstLastPara="1" rIns="45725" wrap="square" tIns="2285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90" name="Shape 90"/>
        <p:cNvGrpSpPr/>
        <p:nvPr/>
      </p:nvGrpSpPr>
      <p:grpSpPr>
        <a:xfrm>
          <a:off x="0" y="0"/>
          <a:ext cx="0" cy="0"/>
          <a:chOff x="0" y="0"/>
          <a:chExt cx="0" cy="0"/>
        </a:xfrm>
      </p:grpSpPr>
      <p:sp>
        <p:nvSpPr>
          <p:cNvPr id="91" name="Google Shape;91;p20"/>
          <p:cNvSpPr txBox="1"/>
          <p:nvPr>
            <p:ph type="title"/>
          </p:nvPr>
        </p:nvSpPr>
        <p:spPr>
          <a:xfrm>
            <a:off x="228600" y="137319"/>
            <a:ext cx="4114800" cy="571500"/>
          </a:xfrm>
          <a:prstGeom prst="rect">
            <a:avLst/>
          </a:prstGeom>
          <a:noFill/>
          <a:ln>
            <a:noFill/>
          </a:ln>
        </p:spPr>
        <p:txBody>
          <a:bodyPr anchorCtr="0" anchor="ctr" bIns="22850" lIns="45725" spcFirstLastPara="1" rIns="45725" wrap="square" tIns="22850">
            <a:normAutofit/>
          </a:bodyPr>
          <a:lstStyle>
            <a:lvl1pPr lvl="0" algn="ctr">
              <a:spcBef>
                <a:spcPts val="0"/>
              </a:spcBef>
              <a:spcAft>
                <a:spcPts val="0"/>
              </a:spcAft>
              <a:buClr>
                <a:schemeClr val="dk1"/>
              </a:buClr>
              <a:buSzPts val="2200"/>
              <a:buFont typeface="Calibri"/>
              <a:buNone/>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p:txBody>
      </p:sp>
      <p:sp>
        <p:nvSpPr>
          <p:cNvPr id="92" name="Google Shape;92;p20"/>
          <p:cNvSpPr txBox="1"/>
          <p:nvPr>
            <p:ph idx="1" type="body"/>
          </p:nvPr>
        </p:nvSpPr>
        <p:spPr>
          <a:xfrm>
            <a:off x="228600" y="767556"/>
            <a:ext cx="2020094" cy="319881"/>
          </a:xfrm>
          <a:prstGeom prst="rect">
            <a:avLst/>
          </a:prstGeom>
          <a:noFill/>
          <a:ln>
            <a:noFill/>
          </a:ln>
        </p:spPr>
        <p:txBody>
          <a:bodyPr anchorCtr="0" anchor="b" bIns="22850" lIns="45725" spcFirstLastPara="1" rIns="45725" wrap="square" tIns="22850">
            <a:normAutofit/>
          </a:bodyPr>
          <a:lstStyle>
            <a:lvl1pPr indent="-228600" lvl="0" marL="457200" algn="l">
              <a:spcBef>
                <a:spcPts val="200"/>
              </a:spcBef>
              <a:spcAft>
                <a:spcPts val="0"/>
              </a:spcAft>
              <a:buClr>
                <a:schemeClr val="dk1"/>
              </a:buClr>
              <a:buSzPts val="1200"/>
              <a:buNone/>
              <a:defRPr b="1" sz="1200"/>
            </a:lvl1pPr>
            <a:lvl2pPr indent="-228600" lvl="1" marL="914400" algn="l">
              <a:spcBef>
                <a:spcPts val="200"/>
              </a:spcBef>
              <a:spcAft>
                <a:spcPts val="0"/>
              </a:spcAft>
              <a:buClr>
                <a:schemeClr val="dk1"/>
              </a:buClr>
              <a:buSzPts val="1000"/>
              <a:buNone/>
              <a:defRPr b="1" sz="1000"/>
            </a:lvl2pPr>
            <a:lvl3pPr indent="-228600" lvl="2" marL="1371600" algn="l">
              <a:spcBef>
                <a:spcPts val="200"/>
              </a:spcBef>
              <a:spcAft>
                <a:spcPts val="0"/>
              </a:spcAft>
              <a:buClr>
                <a:schemeClr val="dk1"/>
              </a:buClr>
              <a:buSzPts val="900"/>
              <a:buNone/>
              <a:defRPr b="1" sz="900"/>
            </a:lvl3pPr>
            <a:lvl4pPr indent="-228600" lvl="3" marL="1828800" algn="l">
              <a:spcBef>
                <a:spcPts val="200"/>
              </a:spcBef>
              <a:spcAft>
                <a:spcPts val="0"/>
              </a:spcAft>
              <a:buClr>
                <a:schemeClr val="dk1"/>
              </a:buClr>
              <a:buSzPts val="800"/>
              <a:buNone/>
              <a:defRPr b="1" sz="800"/>
            </a:lvl4pPr>
            <a:lvl5pPr indent="-228600" lvl="4" marL="2286000" algn="l">
              <a:spcBef>
                <a:spcPts val="200"/>
              </a:spcBef>
              <a:spcAft>
                <a:spcPts val="0"/>
              </a:spcAft>
              <a:buClr>
                <a:schemeClr val="dk1"/>
              </a:buClr>
              <a:buSzPts val="800"/>
              <a:buNone/>
              <a:defRPr b="1" sz="800"/>
            </a:lvl5pPr>
            <a:lvl6pPr indent="-228600" lvl="5" marL="2743200" algn="l">
              <a:spcBef>
                <a:spcPts val="200"/>
              </a:spcBef>
              <a:spcAft>
                <a:spcPts val="0"/>
              </a:spcAft>
              <a:buClr>
                <a:schemeClr val="dk1"/>
              </a:buClr>
              <a:buSzPts val="800"/>
              <a:buNone/>
              <a:defRPr b="1" sz="800"/>
            </a:lvl6pPr>
            <a:lvl7pPr indent="-228600" lvl="6" marL="3200400" algn="l">
              <a:spcBef>
                <a:spcPts val="200"/>
              </a:spcBef>
              <a:spcAft>
                <a:spcPts val="0"/>
              </a:spcAft>
              <a:buClr>
                <a:schemeClr val="dk1"/>
              </a:buClr>
              <a:buSzPts val="800"/>
              <a:buNone/>
              <a:defRPr b="1" sz="800"/>
            </a:lvl7pPr>
            <a:lvl8pPr indent="-228600" lvl="7" marL="3657600" algn="l">
              <a:spcBef>
                <a:spcPts val="200"/>
              </a:spcBef>
              <a:spcAft>
                <a:spcPts val="0"/>
              </a:spcAft>
              <a:buClr>
                <a:schemeClr val="dk1"/>
              </a:buClr>
              <a:buSzPts val="800"/>
              <a:buNone/>
              <a:defRPr b="1" sz="800"/>
            </a:lvl8pPr>
            <a:lvl9pPr indent="-228600" lvl="8" marL="4114800" algn="l">
              <a:spcBef>
                <a:spcPts val="200"/>
              </a:spcBef>
              <a:spcAft>
                <a:spcPts val="0"/>
              </a:spcAft>
              <a:buClr>
                <a:schemeClr val="dk1"/>
              </a:buClr>
              <a:buSzPts val="800"/>
              <a:buNone/>
              <a:defRPr b="1" sz="800"/>
            </a:lvl9pPr>
          </a:lstStyle>
          <a:p/>
        </p:txBody>
      </p:sp>
      <p:sp>
        <p:nvSpPr>
          <p:cNvPr id="93" name="Google Shape;93;p20"/>
          <p:cNvSpPr txBox="1"/>
          <p:nvPr>
            <p:ph idx="2" type="body"/>
          </p:nvPr>
        </p:nvSpPr>
        <p:spPr>
          <a:xfrm>
            <a:off x="228600" y="1087438"/>
            <a:ext cx="2020094" cy="1975644"/>
          </a:xfrm>
          <a:prstGeom prst="rect">
            <a:avLst/>
          </a:prstGeom>
          <a:noFill/>
          <a:ln>
            <a:noFill/>
          </a:ln>
        </p:spPr>
        <p:txBody>
          <a:bodyPr anchorCtr="0" anchor="t" bIns="22850" lIns="45725" spcFirstLastPara="1" rIns="45725" wrap="square" tIns="22850">
            <a:normAutofit/>
          </a:bodyPr>
          <a:lstStyle>
            <a:lvl1pPr indent="-304800" lvl="0" marL="457200" algn="l">
              <a:spcBef>
                <a:spcPts val="200"/>
              </a:spcBef>
              <a:spcAft>
                <a:spcPts val="0"/>
              </a:spcAft>
              <a:buClr>
                <a:schemeClr val="dk1"/>
              </a:buClr>
              <a:buSzPts val="1200"/>
              <a:buChar char="•"/>
              <a:defRPr sz="1200"/>
            </a:lvl1pPr>
            <a:lvl2pPr indent="-292100" lvl="1" marL="914400" algn="l">
              <a:spcBef>
                <a:spcPts val="200"/>
              </a:spcBef>
              <a:spcAft>
                <a:spcPts val="0"/>
              </a:spcAft>
              <a:buClr>
                <a:schemeClr val="dk1"/>
              </a:buClr>
              <a:buSzPts val="1000"/>
              <a:buChar char="–"/>
              <a:defRPr sz="1000"/>
            </a:lvl2pPr>
            <a:lvl3pPr indent="-285750" lvl="2" marL="1371600" algn="l">
              <a:spcBef>
                <a:spcPts val="200"/>
              </a:spcBef>
              <a:spcAft>
                <a:spcPts val="0"/>
              </a:spcAft>
              <a:buClr>
                <a:schemeClr val="dk1"/>
              </a:buClr>
              <a:buSzPts val="900"/>
              <a:buChar char="•"/>
              <a:defRPr sz="900"/>
            </a:lvl3pPr>
            <a:lvl4pPr indent="-279400" lvl="3" marL="1828800" algn="l">
              <a:spcBef>
                <a:spcPts val="200"/>
              </a:spcBef>
              <a:spcAft>
                <a:spcPts val="0"/>
              </a:spcAft>
              <a:buClr>
                <a:schemeClr val="dk1"/>
              </a:buClr>
              <a:buSzPts val="800"/>
              <a:buChar char="–"/>
              <a:defRPr sz="800"/>
            </a:lvl4pPr>
            <a:lvl5pPr indent="-279400" lvl="4" marL="2286000" algn="l">
              <a:spcBef>
                <a:spcPts val="200"/>
              </a:spcBef>
              <a:spcAft>
                <a:spcPts val="0"/>
              </a:spcAft>
              <a:buClr>
                <a:schemeClr val="dk1"/>
              </a:buClr>
              <a:buSzPts val="800"/>
              <a:buChar char="»"/>
              <a:defRPr sz="800"/>
            </a:lvl5pPr>
            <a:lvl6pPr indent="-279400" lvl="5" marL="2743200" algn="l">
              <a:spcBef>
                <a:spcPts val="200"/>
              </a:spcBef>
              <a:spcAft>
                <a:spcPts val="0"/>
              </a:spcAft>
              <a:buClr>
                <a:schemeClr val="dk1"/>
              </a:buClr>
              <a:buSzPts val="800"/>
              <a:buChar char="•"/>
              <a:defRPr sz="800"/>
            </a:lvl6pPr>
            <a:lvl7pPr indent="-279400" lvl="6" marL="3200400" algn="l">
              <a:spcBef>
                <a:spcPts val="200"/>
              </a:spcBef>
              <a:spcAft>
                <a:spcPts val="0"/>
              </a:spcAft>
              <a:buClr>
                <a:schemeClr val="dk1"/>
              </a:buClr>
              <a:buSzPts val="800"/>
              <a:buChar char="•"/>
              <a:defRPr sz="800"/>
            </a:lvl7pPr>
            <a:lvl8pPr indent="-279400" lvl="7" marL="3657600" algn="l">
              <a:spcBef>
                <a:spcPts val="200"/>
              </a:spcBef>
              <a:spcAft>
                <a:spcPts val="0"/>
              </a:spcAft>
              <a:buClr>
                <a:schemeClr val="dk1"/>
              </a:buClr>
              <a:buSzPts val="800"/>
              <a:buChar char="•"/>
              <a:defRPr sz="800"/>
            </a:lvl8pPr>
            <a:lvl9pPr indent="-279400" lvl="8" marL="4114800" algn="l">
              <a:spcBef>
                <a:spcPts val="200"/>
              </a:spcBef>
              <a:spcAft>
                <a:spcPts val="0"/>
              </a:spcAft>
              <a:buClr>
                <a:schemeClr val="dk1"/>
              </a:buClr>
              <a:buSzPts val="800"/>
              <a:buChar char="•"/>
              <a:defRPr sz="800"/>
            </a:lvl9pPr>
          </a:lstStyle>
          <a:p/>
        </p:txBody>
      </p:sp>
      <p:sp>
        <p:nvSpPr>
          <p:cNvPr id="94" name="Google Shape;94;p20"/>
          <p:cNvSpPr txBox="1"/>
          <p:nvPr>
            <p:ph idx="3" type="body"/>
          </p:nvPr>
        </p:nvSpPr>
        <p:spPr>
          <a:xfrm>
            <a:off x="2322513" y="767556"/>
            <a:ext cx="2020888" cy="319881"/>
          </a:xfrm>
          <a:prstGeom prst="rect">
            <a:avLst/>
          </a:prstGeom>
          <a:noFill/>
          <a:ln>
            <a:noFill/>
          </a:ln>
        </p:spPr>
        <p:txBody>
          <a:bodyPr anchorCtr="0" anchor="b" bIns="22850" lIns="45725" spcFirstLastPara="1" rIns="45725" wrap="square" tIns="22850">
            <a:normAutofit/>
          </a:bodyPr>
          <a:lstStyle>
            <a:lvl1pPr indent="-228600" lvl="0" marL="457200" algn="l">
              <a:spcBef>
                <a:spcPts val="200"/>
              </a:spcBef>
              <a:spcAft>
                <a:spcPts val="0"/>
              </a:spcAft>
              <a:buClr>
                <a:schemeClr val="dk1"/>
              </a:buClr>
              <a:buSzPts val="1200"/>
              <a:buNone/>
              <a:defRPr b="1" sz="1200"/>
            </a:lvl1pPr>
            <a:lvl2pPr indent="-228600" lvl="1" marL="914400" algn="l">
              <a:spcBef>
                <a:spcPts val="200"/>
              </a:spcBef>
              <a:spcAft>
                <a:spcPts val="0"/>
              </a:spcAft>
              <a:buClr>
                <a:schemeClr val="dk1"/>
              </a:buClr>
              <a:buSzPts val="1000"/>
              <a:buNone/>
              <a:defRPr b="1" sz="1000"/>
            </a:lvl2pPr>
            <a:lvl3pPr indent="-228600" lvl="2" marL="1371600" algn="l">
              <a:spcBef>
                <a:spcPts val="200"/>
              </a:spcBef>
              <a:spcAft>
                <a:spcPts val="0"/>
              </a:spcAft>
              <a:buClr>
                <a:schemeClr val="dk1"/>
              </a:buClr>
              <a:buSzPts val="900"/>
              <a:buNone/>
              <a:defRPr b="1" sz="900"/>
            </a:lvl3pPr>
            <a:lvl4pPr indent="-228600" lvl="3" marL="1828800" algn="l">
              <a:spcBef>
                <a:spcPts val="200"/>
              </a:spcBef>
              <a:spcAft>
                <a:spcPts val="0"/>
              </a:spcAft>
              <a:buClr>
                <a:schemeClr val="dk1"/>
              </a:buClr>
              <a:buSzPts val="800"/>
              <a:buNone/>
              <a:defRPr b="1" sz="800"/>
            </a:lvl4pPr>
            <a:lvl5pPr indent="-228600" lvl="4" marL="2286000" algn="l">
              <a:spcBef>
                <a:spcPts val="200"/>
              </a:spcBef>
              <a:spcAft>
                <a:spcPts val="0"/>
              </a:spcAft>
              <a:buClr>
                <a:schemeClr val="dk1"/>
              </a:buClr>
              <a:buSzPts val="800"/>
              <a:buNone/>
              <a:defRPr b="1" sz="800"/>
            </a:lvl5pPr>
            <a:lvl6pPr indent="-228600" lvl="5" marL="2743200" algn="l">
              <a:spcBef>
                <a:spcPts val="200"/>
              </a:spcBef>
              <a:spcAft>
                <a:spcPts val="0"/>
              </a:spcAft>
              <a:buClr>
                <a:schemeClr val="dk1"/>
              </a:buClr>
              <a:buSzPts val="800"/>
              <a:buNone/>
              <a:defRPr b="1" sz="800"/>
            </a:lvl6pPr>
            <a:lvl7pPr indent="-228600" lvl="6" marL="3200400" algn="l">
              <a:spcBef>
                <a:spcPts val="200"/>
              </a:spcBef>
              <a:spcAft>
                <a:spcPts val="0"/>
              </a:spcAft>
              <a:buClr>
                <a:schemeClr val="dk1"/>
              </a:buClr>
              <a:buSzPts val="800"/>
              <a:buNone/>
              <a:defRPr b="1" sz="800"/>
            </a:lvl7pPr>
            <a:lvl8pPr indent="-228600" lvl="7" marL="3657600" algn="l">
              <a:spcBef>
                <a:spcPts val="200"/>
              </a:spcBef>
              <a:spcAft>
                <a:spcPts val="0"/>
              </a:spcAft>
              <a:buClr>
                <a:schemeClr val="dk1"/>
              </a:buClr>
              <a:buSzPts val="800"/>
              <a:buNone/>
              <a:defRPr b="1" sz="800"/>
            </a:lvl8pPr>
            <a:lvl9pPr indent="-228600" lvl="8" marL="4114800" algn="l">
              <a:spcBef>
                <a:spcPts val="200"/>
              </a:spcBef>
              <a:spcAft>
                <a:spcPts val="0"/>
              </a:spcAft>
              <a:buClr>
                <a:schemeClr val="dk1"/>
              </a:buClr>
              <a:buSzPts val="800"/>
              <a:buNone/>
              <a:defRPr b="1" sz="800"/>
            </a:lvl9pPr>
          </a:lstStyle>
          <a:p/>
        </p:txBody>
      </p:sp>
      <p:sp>
        <p:nvSpPr>
          <p:cNvPr id="95" name="Google Shape;95;p20"/>
          <p:cNvSpPr txBox="1"/>
          <p:nvPr>
            <p:ph idx="4" type="body"/>
          </p:nvPr>
        </p:nvSpPr>
        <p:spPr>
          <a:xfrm>
            <a:off x="2322513" y="1087438"/>
            <a:ext cx="2020888" cy="1975644"/>
          </a:xfrm>
          <a:prstGeom prst="rect">
            <a:avLst/>
          </a:prstGeom>
          <a:noFill/>
          <a:ln>
            <a:noFill/>
          </a:ln>
        </p:spPr>
        <p:txBody>
          <a:bodyPr anchorCtr="0" anchor="t" bIns="22850" lIns="45725" spcFirstLastPara="1" rIns="45725" wrap="square" tIns="22850">
            <a:normAutofit/>
          </a:bodyPr>
          <a:lstStyle>
            <a:lvl1pPr indent="-304800" lvl="0" marL="457200" algn="l">
              <a:spcBef>
                <a:spcPts val="200"/>
              </a:spcBef>
              <a:spcAft>
                <a:spcPts val="0"/>
              </a:spcAft>
              <a:buClr>
                <a:schemeClr val="dk1"/>
              </a:buClr>
              <a:buSzPts val="1200"/>
              <a:buChar char="•"/>
              <a:defRPr sz="1200"/>
            </a:lvl1pPr>
            <a:lvl2pPr indent="-292100" lvl="1" marL="914400" algn="l">
              <a:spcBef>
                <a:spcPts val="200"/>
              </a:spcBef>
              <a:spcAft>
                <a:spcPts val="0"/>
              </a:spcAft>
              <a:buClr>
                <a:schemeClr val="dk1"/>
              </a:buClr>
              <a:buSzPts val="1000"/>
              <a:buChar char="–"/>
              <a:defRPr sz="1000"/>
            </a:lvl2pPr>
            <a:lvl3pPr indent="-285750" lvl="2" marL="1371600" algn="l">
              <a:spcBef>
                <a:spcPts val="200"/>
              </a:spcBef>
              <a:spcAft>
                <a:spcPts val="0"/>
              </a:spcAft>
              <a:buClr>
                <a:schemeClr val="dk1"/>
              </a:buClr>
              <a:buSzPts val="900"/>
              <a:buChar char="•"/>
              <a:defRPr sz="900"/>
            </a:lvl3pPr>
            <a:lvl4pPr indent="-279400" lvl="3" marL="1828800" algn="l">
              <a:spcBef>
                <a:spcPts val="200"/>
              </a:spcBef>
              <a:spcAft>
                <a:spcPts val="0"/>
              </a:spcAft>
              <a:buClr>
                <a:schemeClr val="dk1"/>
              </a:buClr>
              <a:buSzPts val="800"/>
              <a:buChar char="–"/>
              <a:defRPr sz="800"/>
            </a:lvl4pPr>
            <a:lvl5pPr indent="-279400" lvl="4" marL="2286000" algn="l">
              <a:spcBef>
                <a:spcPts val="200"/>
              </a:spcBef>
              <a:spcAft>
                <a:spcPts val="0"/>
              </a:spcAft>
              <a:buClr>
                <a:schemeClr val="dk1"/>
              </a:buClr>
              <a:buSzPts val="800"/>
              <a:buChar char="»"/>
              <a:defRPr sz="800"/>
            </a:lvl5pPr>
            <a:lvl6pPr indent="-279400" lvl="5" marL="2743200" algn="l">
              <a:spcBef>
                <a:spcPts val="200"/>
              </a:spcBef>
              <a:spcAft>
                <a:spcPts val="0"/>
              </a:spcAft>
              <a:buClr>
                <a:schemeClr val="dk1"/>
              </a:buClr>
              <a:buSzPts val="800"/>
              <a:buChar char="•"/>
              <a:defRPr sz="800"/>
            </a:lvl6pPr>
            <a:lvl7pPr indent="-279400" lvl="6" marL="3200400" algn="l">
              <a:spcBef>
                <a:spcPts val="200"/>
              </a:spcBef>
              <a:spcAft>
                <a:spcPts val="0"/>
              </a:spcAft>
              <a:buClr>
                <a:schemeClr val="dk1"/>
              </a:buClr>
              <a:buSzPts val="800"/>
              <a:buChar char="•"/>
              <a:defRPr sz="800"/>
            </a:lvl7pPr>
            <a:lvl8pPr indent="-279400" lvl="7" marL="3657600" algn="l">
              <a:spcBef>
                <a:spcPts val="200"/>
              </a:spcBef>
              <a:spcAft>
                <a:spcPts val="0"/>
              </a:spcAft>
              <a:buClr>
                <a:schemeClr val="dk1"/>
              </a:buClr>
              <a:buSzPts val="800"/>
              <a:buChar char="•"/>
              <a:defRPr sz="800"/>
            </a:lvl8pPr>
            <a:lvl9pPr indent="-279400" lvl="8" marL="4114800" algn="l">
              <a:spcBef>
                <a:spcPts val="200"/>
              </a:spcBef>
              <a:spcAft>
                <a:spcPts val="0"/>
              </a:spcAft>
              <a:buClr>
                <a:schemeClr val="dk1"/>
              </a:buClr>
              <a:buSzPts val="800"/>
              <a:buChar char="•"/>
              <a:defRPr sz="800"/>
            </a:lvl9pPr>
          </a:lstStyle>
          <a:p/>
        </p:txBody>
      </p:sp>
      <p:sp>
        <p:nvSpPr>
          <p:cNvPr id="96" name="Google Shape;96;p20"/>
          <p:cNvSpPr txBox="1"/>
          <p:nvPr>
            <p:ph idx="10" type="dt"/>
          </p:nvPr>
        </p:nvSpPr>
        <p:spPr>
          <a:xfrm>
            <a:off x="228600" y="3178175"/>
            <a:ext cx="1066800" cy="182563"/>
          </a:xfrm>
          <a:prstGeom prst="rect">
            <a:avLst/>
          </a:prstGeom>
          <a:noFill/>
          <a:ln>
            <a:noFill/>
          </a:ln>
        </p:spPr>
        <p:txBody>
          <a:bodyPr anchorCtr="0" anchor="ctr" bIns="22850" lIns="45725" spcFirstLastPara="1" rIns="45725" wrap="square" tIns="2285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97" name="Google Shape;97;p20"/>
          <p:cNvSpPr txBox="1"/>
          <p:nvPr>
            <p:ph idx="11" type="ftr"/>
          </p:nvPr>
        </p:nvSpPr>
        <p:spPr>
          <a:xfrm>
            <a:off x="1562100" y="3178175"/>
            <a:ext cx="1447800" cy="182563"/>
          </a:xfrm>
          <a:prstGeom prst="rect">
            <a:avLst/>
          </a:prstGeom>
          <a:noFill/>
          <a:ln>
            <a:noFill/>
          </a:ln>
        </p:spPr>
        <p:txBody>
          <a:bodyPr anchorCtr="0" anchor="ctr" bIns="22850" lIns="45725" spcFirstLastPara="1" rIns="45725" wrap="square" tIns="2285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98" name="Google Shape;98;p20"/>
          <p:cNvSpPr txBox="1"/>
          <p:nvPr>
            <p:ph idx="12" type="sldNum"/>
          </p:nvPr>
        </p:nvSpPr>
        <p:spPr>
          <a:xfrm>
            <a:off x="3276600" y="3178175"/>
            <a:ext cx="1066800" cy="182563"/>
          </a:xfrm>
          <a:prstGeom prst="rect">
            <a:avLst/>
          </a:prstGeom>
          <a:noFill/>
          <a:ln>
            <a:noFill/>
          </a:ln>
        </p:spPr>
        <p:txBody>
          <a:bodyPr anchorCtr="0" anchor="ctr" bIns="22850" lIns="45725" spcFirstLastPara="1" rIns="45725" wrap="square" tIns="2285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99" name="Shape 99"/>
        <p:cNvGrpSpPr/>
        <p:nvPr/>
      </p:nvGrpSpPr>
      <p:grpSpPr>
        <a:xfrm>
          <a:off x="0" y="0"/>
          <a:ext cx="0" cy="0"/>
          <a:chOff x="0" y="0"/>
          <a:chExt cx="0" cy="0"/>
        </a:xfrm>
      </p:grpSpPr>
      <p:sp>
        <p:nvSpPr>
          <p:cNvPr id="100" name="Google Shape;100;p21"/>
          <p:cNvSpPr txBox="1"/>
          <p:nvPr>
            <p:ph type="title"/>
          </p:nvPr>
        </p:nvSpPr>
        <p:spPr>
          <a:xfrm>
            <a:off x="228600" y="137319"/>
            <a:ext cx="4114800" cy="571500"/>
          </a:xfrm>
          <a:prstGeom prst="rect">
            <a:avLst/>
          </a:prstGeom>
          <a:noFill/>
          <a:ln>
            <a:noFill/>
          </a:ln>
        </p:spPr>
        <p:txBody>
          <a:bodyPr anchorCtr="0" anchor="ctr" bIns="22850" lIns="45725" spcFirstLastPara="1" rIns="45725" wrap="square" tIns="22850">
            <a:normAutofit/>
          </a:bodyPr>
          <a:lstStyle>
            <a:lvl1pPr lvl="0" algn="ctr">
              <a:spcBef>
                <a:spcPts val="0"/>
              </a:spcBef>
              <a:spcAft>
                <a:spcPts val="0"/>
              </a:spcAft>
              <a:buClr>
                <a:schemeClr val="dk1"/>
              </a:buClr>
              <a:buSzPts val="900"/>
              <a:buNone/>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p:txBody>
      </p:sp>
      <p:sp>
        <p:nvSpPr>
          <p:cNvPr id="101" name="Google Shape;101;p21"/>
          <p:cNvSpPr txBox="1"/>
          <p:nvPr>
            <p:ph idx="10" type="dt"/>
          </p:nvPr>
        </p:nvSpPr>
        <p:spPr>
          <a:xfrm>
            <a:off x="228600" y="3178175"/>
            <a:ext cx="1066800" cy="182563"/>
          </a:xfrm>
          <a:prstGeom prst="rect">
            <a:avLst/>
          </a:prstGeom>
          <a:noFill/>
          <a:ln>
            <a:noFill/>
          </a:ln>
        </p:spPr>
        <p:txBody>
          <a:bodyPr anchorCtr="0" anchor="ctr" bIns="22850" lIns="45725" spcFirstLastPara="1" rIns="45725" wrap="square" tIns="2285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102" name="Google Shape;102;p21"/>
          <p:cNvSpPr txBox="1"/>
          <p:nvPr>
            <p:ph idx="11" type="ftr"/>
          </p:nvPr>
        </p:nvSpPr>
        <p:spPr>
          <a:xfrm>
            <a:off x="1562100" y="3178175"/>
            <a:ext cx="1447800" cy="182563"/>
          </a:xfrm>
          <a:prstGeom prst="rect">
            <a:avLst/>
          </a:prstGeom>
          <a:noFill/>
          <a:ln>
            <a:noFill/>
          </a:ln>
        </p:spPr>
        <p:txBody>
          <a:bodyPr anchorCtr="0" anchor="ctr" bIns="22850" lIns="45725" spcFirstLastPara="1" rIns="45725" wrap="square" tIns="2285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103" name="Google Shape;103;p21"/>
          <p:cNvSpPr txBox="1"/>
          <p:nvPr>
            <p:ph idx="12" type="sldNum"/>
          </p:nvPr>
        </p:nvSpPr>
        <p:spPr>
          <a:xfrm>
            <a:off x="3276600" y="3178175"/>
            <a:ext cx="1066800" cy="182563"/>
          </a:xfrm>
          <a:prstGeom prst="rect">
            <a:avLst/>
          </a:prstGeom>
          <a:noFill/>
          <a:ln>
            <a:noFill/>
          </a:ln>
        </p:spPr>
        <p:txBody>
          <a:bodyPr anchorCtr="0" anchor="ctr" bIns="22850" lIns="45725" spcFirstLastPara="1" rIns="45725" wrap="square" tIns="2285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04" name="Shape 104"/>
        <p:cNvGrpSpPr/>
        <p:nvPr/>
      </p:nvGrpSpPr>
      <p:grpSpPr>
        <a:xfrm>
          <a:off x="0" y="0"/>
          <a:ext cx="0" cy="0"/>
          <a:chOff x="0" y="0"/>
          <a:chExt cx="0" cy="0"/>
        </a:xfrm>
      </p:grpSpPr>
      <p:sp>
        <p:nvSpPr>
          <p:cNvPr id="105" name="Google Shape;105;p22"/>
          <p:cNvSpPr txBox="1"/>
          <p:nvPr>
            <p:ph type="title"/>
          </p:nvPr>
        </p:nvSpPr>
        <p:spPr>
          <a:xfrm>
            <a:off x="228600" y="136525"/>
            <a:ext cx="1504157" cy="581025"/>
          </a:xfrm>
          <a:prstGeom prst="rect">
            <a:avLst/>
          </a:prstGeom>
          <a:noFill/>
          <a:ln>
            <a:noFill/>
          </a:ln>
        </p:spPr>
        <p:txBody>
          <a:bodyPr anchorCtr="0" anchor="b" bIns="22850" lIns="45725" spcFirstLastPara="1" rIns="45725" wrap="square" tIns="22850">
            <a:normAutofit/>
          </a:bodyPr>
          <a:lstStyle>
            <a:lvl1pPr lvl="0" algn="l">
              <a:spcBef>
                <a:spcPts val="0"/>
              </a:spcBef>
              <a:spcAft>
                <a:spcPts val="0"/>
              </a:spcAft>
              <a:buClr>
                <a:schemeClr val="dk1"/>
              </a:buClr>
              <a:buSzPts val="1000"/>
              <a:buFont typeface="Calibri"/>
              <a:buNone/>
              <a:defRPr b="1" sz="1000"/>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p:txBody>
      </p:sp>
      <p:sp>
        <p:nvSpPr>
          <p:cNvPr id="106" name="Google Shape;106;p22"/>
          <p:cNvSpPr txBox="1"/>
          <p:nvPr>
            <p:ph idx="1" type="body"/>
          </p:nvPr>
        </p:nvSpPr>
        <p:spPr>
          <a:xfrm>
            <a:off x="1787525" y="136525"/>
            <a:ext cx="2555875" cy="2926557"/>
          </a:xfrm>
          <a:prstGeom prst="rect">
            <a:avLst/>
          </a:prstGeom>
          <a:noFill/>
          <a:ln>
            <a:noFill/>
          </a:ln>
        </p:spPr>
        <p:txBody>
          <a:bodyPr anchorCtr="0" anchor="t" bIns="22850" lIns="45725" spcFirstLastPara="1" rIns="45725" wrap="square" tIns="22850">
            <a:normAutofit/>
          </a:bodyPr>
          <a:lstStyle>
            <a:lvl1pPr indent="-330200" lvl="0" marL="457200" algn="l">
              <a:spcBef>
                <a:spcPts val="300"/>
              </a:spcBef>
              <a:spcAft>
                <a:spcPts val="0"/>
              </a:spcAft>
              <a:buClr>
                <a:schemeClr val="dk1"/>
              </a:buClr>
              <a:buSzPts val="1600"/>
              <a:buChar char="•"/>
              <a:defRPr sz="1600"/>
            </a:lvl1pPr>
            <a:lvl2pPr indent="-317500" lvl="1" marL="914400" algn="l">
              <a:spcBef>
                <a:spcPts val="300"/>
              </a:spcBef>
              <a:spcAft>
                <a:spcPts val="0"/>
              </a:spcAft>
              <a:buClr>
                <a:schemeClr val="dk1"/>
              </a:buClr>
              <a:buSzPts val="1400"/>
              <a:buChar char="–"/>
              <a:defRPr sz="1400"/>
            </a:lvl2pPr>
            <a:lvl3pPr indent="-304800" lvl="2" marL="1371600" algn="l">
              <a:spcBef>
                <a:spcPts val="200"/>
              </a:spcBef>
              <a:spcAft>
                <a:spcPts val="0"/>
              </a:spcAft>
              <a:buClr>
                <a:schemeClr val="dk1"/>
              </a:buClr>
              <a:buSzPts val="1200"/>
              <a:buChar char="•"/>
              <a:defRPr sz="1200"/>
            </a:lvl3pPr>
            <a:lvl4pPr indent="-292100" lvl="3" marL="1828800" algn="l">
              <a:spcBef>
                <a:spcPts val="200"/>
              </a:spcBef>
              <a:spcAft>
                <a:spcPts val="0"/>
              </a:spcAft>
              <a:buClr>
                <a:schemeClr val="dk1"/>
              </a:buClr>
              <a:buSzPts val="1000"/>
              <a:buChar char="–"/>
              <a:defRPr sz="1000"/>
            </a:lvl4pPr>
            <a:lvl5pPr indent="-292100" lvl="4" marL="2286000" algn="l">
              <a:spcBef>
                <a:spcPts val="200"/>
              </a:spcBef>
              <a:spcAft>
                <a:spcPts val="0"/>
              </a:spcAft>
              <a:buClr>
                <a:schemeClr val="dk1"/>
              </a:buClr>
              <a:buSzPts val="1000"/>
              <a:buChar char="»"/>
              <a:defRPr sz="1000"/>
            </a:lvl5pPr>
            <a:lvl6pPr indent="-292100" lvl="5" marL="2743200" algn="l">
              <a:spcBef>
                <a:spcPts val="200"/>
              </a:spcBef>
              <a:spcAft>
                <a:spcPts val="0"/>
              </a:spcAft>
              <a:buClr>
                <a:schemeClr val="dk1"/>
              </a:buClr>
              <a:buSzPts val="1000"/>
              <a:buChar char="•"/>
              <a:defRPr sz="1000"/>
            </a:lvl6pPr>
            <a:lvl7pPr indent="-292100" lvl="6" marL="3200400" algn="l">
              <a:spcBef>
                <a:spcPts val="200"/>
              </a:spcBef>
              <a:spcAft>
                <a:spcPts val="0"/>
              </a:spcAft>
              <a:buClr>
                <a:schemeClr val="dk1"/>
              </a:buClr>
              <a:buSzPts val="1000"/>
              <a:buChar char="•"/>
              <a:defRPr sz="1000"/>
            </a:lvl7pPr>
            <a:lvl8pPr indent="-292100" lvl="7" marL="3657600" algn="l">
              <a:spcBef>
                <a:spcPts val="200"/>
              </a:spcBef>
              <a:spcAft>
                <a:spcPts val="0"/>
              </a:spcAft>
              <a:buClr>
                <a:schemeClr val="dk1"/>
              </a:buClr>
              <a:buSzPts val="1000"/>
              <a:buChar char="•"/>
              <a:defRPr sz="1000"/>
            </a:lvl8pPr>
            <a:lvl9pPr indent="-292100" lvl="8" marL="4114800" algn="l">
              <a:spcBef>
                <a:spcPts val="200"/>
              </a:spcBef>
              <a:spcAft>
                <a:spcPts val="0"/>
              </a:spcAft>
              <a:buClr>
                <a:schemeClr val="dk1"/>
              </a:buClr>
              <a:buSzPts val="1000"/>
              <a:buChar char="•"/>
              <a:defRPr sz="1000"/>
            </a:lvl9pPr>
          </a:lstStyle>
          <a:p/>
        </p:txBody>
      </p:sp>
      <p:sp>
        <p:nvSpPr>
          <p:cNvPr id="107" name="Google Shape;107;p22"/>
          <p:cNvSpPr txBox="1"/>
          <p:nvPr>
            <p:ph idx="2" type="body"/>
          </p:nvPr>
        </p:nvSpPr>
        <p:spPr>
          <a:xfrm>
            <a:off x="228600" y="717550"/>
            <a:ext cx="1504157" cy="2345532"/>
          </a:xfrm>
          <a:prstGeom prst="rect">
            <a:avLst/>
          </a:prstGeom>
          <a:noFill/>
          <a:ln>
            <a:noFill/>
          </a:ln>
        </p:spPr>
        <p:txBody>
          <a:bodyPr anchorCtr="0" anchor="t" bIns="22850" lIns="45725" spcFirstLastPara="1" rIns="45725" wrap="square" tIns="22850">
            <a:normAutofit/>
          </a:bodyPr>
          <a:lstStyle>
            <a:lvl1pPr indent="-228600" lvl="0" marL="457200" algn="l">
              <a:spcBef>
                <a:spcPts val="100"/>
              </a:spcBef>
              <a:spcAft>
                <a:spcPts val="0"/>
              </a:spcAft>
              <a:buClr>
                <a:schemeClr val="dk1"/>
              </a:buClr>
              <a:buSzPts val="700"/>
              <a:buNone/>
              <a:defRPr sz="700"/>
            </a:lvl1pPr>
            <a:lvl2pPr indent="-228600" lvl="1" marL="914400" algn="l">
              <a:spcBef>
                <a:spcPts val="100"/>
              </a:spcBef>
              <a:spcAft>
                <a:spcPts val="0"/>
              </a:spcAft>
              <a:buClr>
                <a:schemeClr val="dk1"/>
              </a:buClr>
              <a:buSzPts val="600"/>
              <a:buNone/>
              <a:defRPr sz="600"/>
            </a:lvl2pPr>
            <a:lvl3pPr indent="-228600" lvl="2" marL="1371600" algn="l">
              <a:spcBef>
                <a:spcPts val="100"/>
              </a:spcBef>
              <a:spcAft>
                <a:spcPts val="0"/>
              </a:spcAft>
              <a:buClr>
                <a:schemeClr val="dk1"/>
              </a:buClr>
              <a:buSzPts val="500"/>
              <a:buNone/>
              <a:defRPr sz="500"/>
            </a:lvl3pPr>
            <a:lvl4pPr indent="-228600" lvl="3" marL="1828800" algn="l">
              <a:spcBef>
                <a:spcPts val="100"/>
              </a:spcBef>
              <a:spcAft>
                <a:spcPts val="0"/>
              </a:spcAft>
              <a:buClr>
                <a:schemeClr val="dk1"/>
              </a:buClr>
              <a:buSzPts val="500"/>
              <a:buNone/>
              <a:defRPr sz="500"/>
            </a:lvl4pPr>
            <a:lvl5pPr indent="-228600" lvl="4" marL="2286000" algn="l">
              <a:spcBef>
                <a:spcPts val="100"/>
              </a:spcBef>
              <a:spcAft>
                <a:spcPts val="0"/>
              </a:spcAft>
              <a:buClr>
                <a:schemeClr val="dk1"/>
              </a:buClr>
              <a:buSzPts val="500"/>
              <a:buNone/>
              <a:defRPr sz="500"/>
            </a:lvl5pPr>
            <a:lvl6pPr indent="-228600" lvl="5" marL="2743200" algn="l">
              <a:spcBef>
                <a:spcPts val="100"/>
              </a:spcBef>
              <a:spcAft>
                <a:spcPts val="0"/>
              </a:spcAft>
              <a:buClr>
                <a:schemeClr val="dk1"/>
              </a:buClr>
              <a:buSzPts val="500"/>
              <a:buNone/>
              <a:defRPr sz="500"/>
            </a:lvl6pPr>
            <a:lvl7pPr indent="-228600" lvl="6" marL="3200400" algn="l">
              <a:spcBef>
                <a:spcPts val="100"/>
              </a:spcBef>
              <a:spcAft>
                <a:spcPts val="0"/>
              </a:spcAft>
              <a:buClr>
                <a:schemeClr val="dk1"/>
              </a:buClr>
              <a:buSzPts val="500"/>
              <a:buNone/>
              <a:defRPr sz="500"/>
            </a:lvl7pPr>
            <a:lvl8pPr indent="-228600" lvl="7" marL="3657600" algn="l">
              <a:spcBef>
                <a:spcPts val="100"/>
              </a:spcBef>
              <a:spcAft>
                <a:spcPts val="0"/>
              </a:spcAft>
              <a:buClr>
                <a:schemeClr val="dk1"/>
              </a:buClr>
              <a:buSzPts val="500"/>
              <a:buNone/>
              <a:defRPr sz="500"/>
            </a:lvl8pPr>
            <a:lvl9pPr indent="-228600" lvl="8" marL="4114800" algn="l">
              <a:spcBef>
                <a:spcPts val="100"/>
              </a:spcBef>
              <a:spcAft>
                <a:spcPts val="0"/>
              </a:spcAft>
              <a:buClr>
                <a:schemeClr val="dk1"/>
              </a:buClr>
              <a:buSzPts val="500"/>
              <a:buNone/>
              <a:defRPr sz="500"/>
            </a:lvl9pPr>
          </a:lstStyle>
          <a:p/>
        </p:txBody>
      </p:sp>
      <p:sp>
        <p:nvSpPr>
          <p:cNvPr id="108" name="Google Shape;108;p22"/>
          <p:cNvSpPr txBox="1"/>
          <p:nvPr>
            <p:ph idx="10" type="dt"/>
          </p:nvPr>
        </p:nvSpPr>
        <p:spPr>
          <a:xfrm>
            <a:off x="228600" y="3178175"/>
            <a:ext cx="1066800" cy="182563"/>
          </a:xfrm>
          <a:prstGeom prst="rect">
            <a:avLst/>
          </a:prstGeom>
          <a:noFill/>
          <a:ln>
            <a:noFill/>
          </a:ln>
        </p:spPr>
        <p:txBody>
          <a:bodyPr anchorCtr="0" anchor="ctr" bIns="22850" lIns="45725" spcFirstLastPara="1" rIns="45725" wrap="square" tIns="2285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109" name="Google Shape;109;p22"/>
          <p:cNvSpPr txBox="1"/>
          <p:nvPr>
            <p:ph idx="11" type="ftr"/>
          </p:nvPr>
        </p:nvSpPr>
        <p:spPr>
          <a:xfrm>
            <a:off x="1562100" y="3178175"/>
            <a:ext cx="1447800" cy="182563"/>
          </a:xfrm>
          <a:prstGeom prst="rect">
            <a:avLst/>
          </a:prstGeom>
          <a:noFill/>
          <a:ln>
            <a:noFill/>
          </a:ln>
        </p:spPr>
        <p:txBody>
          <a:bodyPr anchorCtr="0" anchor="ctr" bIns="22850" lIns="45725" spcFirstLastPara="1" rIns="45725" wrap="square" tIns="2285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110" name="Google Shape;110;p22"/>
          <p:cNvSpPr txBox="1"/>
          <p:nvPr>
            <p:ph idx="12" type="sldNum"/>
          </p:nvPr>
        </p:nvSpPr>
        <p:spPr>
          <a:xfrm>
            <a:off x="3276600" y="3178175"/>
            <a:ext cx="1066800" cy="182563"/>
          </a:xfrm>
          <a:prstGeom prst="rect">
            <a:avLst/>
          </a:prstGeom>
          <a:noFill/>
          <a:ln>
            <a:noFill/>
          </a:ln>
        </p:spPr>
        <p:txBody>
          <a:bodyPr anchorCtr="0" anchor="ctr" bIns="22850" lIns="45725" spcFirstLastPara="1" rIns="45725" wrap="square" tIns="2285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11" name="Shape 111"/>
        <p:cNvGrpSpPr/>
        <p:nvPr/>
      </p:nvGrpSpPr>
      <p:grpSpPr>
        <a:xfrm>
          <a:off x="0" y="0"/>
          <a:ext cx="0" cy="0"/>
          <a:chOff x="0" y="0"/>
          <a:chExt cx="0" cy="0"/>
        </a:xfrm>
      </p:grpSpPr>
      <p:sp>
        <p:nvSpPr>
          <p:cNvPr id="112" name="Google Shape;112;p23"/>
          <p:cNvSpPr txBox="1"/>
          <p:nvPr>
            <p:ph type="title"/>
          </p:nvPr>
        </p:nvSpPr>
        <p:spPr>
          <a:xfrm>
            <a:off x="896144" y="2400300"/>
            <a:ext cx="2743200" cy="283369"/>
          </a:xfrm>
          <a:prstGeom prst="rect">
            <a:avLst/>
          </a:prstGeom>
          <a:noFill/>
          <a:ln>
            <a:noFill/>
          </a:ln>
        </p:spPr>
        <p:txBody>
          <a:bodyPr anchorCtr="0" anchor="b" bIns="22850" lIns="45725" spcFirstLastPara="1" rIns="45725" wrap="square" tIns="22850">
            <a:normAutofit/>
          </a:bodyPr>
          <a:lstStyle>
            <a:lvl1pPr lvl="0" algn="l">
              <a:spcBef>
                <a:spcPts val="0"/>
              </a:spcBef>
              <a:spcAft>
                <a:spcPts val="0"/>
              </a:spcAft>
              <a:buClr>
                <a:schemeClr val="dk1"/>
              </a:buClr>
              <a:buSzPts val="1000"/>
              <a:buFont typeface="Calibri"/>
              <a:buNone/>
              <a:defRPr b="1" sz="1000"/>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p:txBody>
      </p:sp>
      <p:sp>
        <p:nvSpPr>
          <p:cNvPr id="113" name="Google Shape;113;p23"/>
          <p:cNvSpPr/>
          <p:nvPr>
            <p:ph idx="2" type="pic"/>
          </p:nvPr>
        </p:nvSpPr>
        <p:spPr>
          <a:xfrm>
            <a:off x="896144" y="306388"/>
            <a:ext cx="2743200" cy="2057400"/>
          </a:xfrm>
          <a:prstGeom prst="rect">
            <a:avLst/>
          </a:prstGeom>
          <a:noFill/>
          <a:ln>
            <a:noFill/>
          </a:ln>
        </p:spPr>
      </p:sp>
      <p:sp>
        <p:nvSpPr>
          <p:cNvPr id="114" name="Google Shape;114;p23"/>
          <p:cNvSpPr txBox="1"/>
          <p:nvPr>
            <p:ph idx="1" type="body"/>
          </p:nvPr>
        </p:nvSpPr>
        <p:spPr>
          <a:xfrm>
            <a:off x="896144" y="2683669"/>
            <a:ext cx="2743200" cy="402431"/>
          </a:xfrm>
          <a:prstGeom prst="rect">
            <a:avLst/>
          </a:prstGeom>
          <a:noFill/>
          <a:ln>
            <a:noFill/>
          </a:ln>
        </p:spPr>
        <p:txBody>
          <a:bodyPr anchorCtr="0" anchor="t" bIns="22850" lIns="45725" spcFirstLastPara="1" rIns="45725" wrap="square" tIns="22850">
            <a:normAutofit/>
          </a:bodyPr>
          <a:lstStyle>
            <a:lvl1pPr indent="-228600" lvl="0" marL="457200" algn="l">
              <a:spcBef>
                <a:spcPts val="100"/>
              </a:spcBef>
              <a:spcAft>
                <a:spcPts val="0"/>
              </a:spcAft>
              <a:buClr>
                <a:schemeClr val="dk1"/>
              </a:buClr>
              <a:buSzPts val="700"/>
              <a:buNone/>
              <a:defRPr sz="700"/>
            </a:lvl1pPr>
            <a:lvl2pPr indent="-228600" lvl="1" marL="914400" algn="l">
              <a:spcBef>
                <a:spcPts val="100"/>
              </a:spcBef>
              <a:spcAft>
                <a:spcPts val="0"/>
              </a:spcAft>
              <a:buClr>
                <a:schemeClr val="dk1"/>
              </a:buClr>
              <a:buSzPts val="600"/>
              <a:buNone/>
              <a:defRPr sz="600"/>
            </a:lvl2pPr>
            <a:lvl3pPr indent="-228600" lvl="2" marL="1371600" algn="l">
              <a:spcBef>
                <a:spcPts val="100"/>
              </a:spcBef>
              <a:spcAft>
                <a:spcPts val="0"/>
              </a:spcAft>
              <a:buClr>
                <a:schemeClr val="dk1"/>
              </a:buClr>
              <a:buSzPts val="500"/>
              <a:buNone/>
              <a:defRPr sz="500"/>
            </a:lvl3pPr>
            <a:lvl4pPr indent="-228600" lvl="3" marL="1828800" algn="l">
              <a:spcBef>
                <a:spcPts val="100"/>
              </a:spcBef>
              <a:spcAft>
                <a:spcPts val="0"/>
              </a:spcAft>
              <a:buClr>
                <a:schemeClr val="dk1"/>
              </a:buClr>
              <a:buSzPts val="500"/>
              <a:buNone/>
              <a:defRPr sz="500"/>
            </a:lvl4pPr>
            <a:lvl5pPr indent="-228600" lvl="4" marL="2286000" algn="l">
              <a:spcBef>
                <a:spcPts val="100"/>
              </a:spcBef>
              <a:spcAft>
                <a:spcPts val="0"/>
              </a:spcAft>
              <a:buClr>
                <a:schemeClr val="dk1"/>
              </a:buClr>
              <a:buSzPts val="500"/>
              <a:buNone/>
              <a:defRPr sz="500"/>
            </a:lvl5pPr>
            <a:lvl6pPr indent="-228600" lvl="5" marL="2743200" algn="l">
              <a:spcBef>
                <a:spcPts val="100"/>
              </a:spcBef>
              <a:spcAft>
                <a:spcPts val="0"/>
              </a:spcAft>
              <a:buClr>
                <a:schemeClr val="dk1"/>
              </a:buClr>
              <a:buSzPts val="500"/>
              <a:buNone/>
              <a:defRPr sz="500"/>
            </a:lvl6pPr>
            <a:lvl7pPr indent="-228600" lvl="6" marL="3200400" algn="l">
              <a:spcBef>
                <a:spcPts val="100"/>
              </a:spcBef>
              <a:spcAft>
                <a:spcPts val="0"/>
              </a:spcAft>
              <a:buClr>
                <a:schemeClr val="dk1"/>
              </a:buClr>
              <a:buSzPts val="500"/>
              <a:buNone/>
              <a:defRPr sz="500"/>
            </a:lvl7pPr>
            <a:lvl8pPr indent="-228600" lvl="7" marL="3657600" algn="l">
              <a:spcBef>
                <a:spcPts val="100"/>
              </a:spcBef>
              <a:spcAft>
                <a:spcPts val="0"/>
              </a:spcAft>
              <a:buClr>
                <a:schemeClr val="dk1"/>
              </a:buClr>
              <a:buSzPts val="500"/>
              <a:buNone/>
              <a:defRPr sz="500"/>
            </a:lvl8pPr>
            <a:lvl9pPr indent="-228600" lvl="8" marL="4114800" algn="l">
              <a:spcBef>
                <a:spcPts val="100"/>
              </a:spcBef>
              <a:spcAft>
                <a:spcPts val="0"/>
              </a:spcAft>
              <a:buClr>
                <a:schemeClr val="dk1"/>
              </a:buClr>
              <a:buSzPts val="500"/>
              <a:buNone/>
              <a:defRPr sz="500"/>
            </a:lvl9pPr>
          </a:lstStyle>
          <a:p/>
        </p:txBody>
      </p:sp>
      <p:sp>
        <p:nvSpPr>
          <p:cNvPr id="115" name="Google Shape;115;p23"/>
          <p:cNvSpPr txBox="1"/>
          <p:nvPr>
            <p:ph idx="10" type="dt"/>
          </p:nvPr>
        </p:nvSpPr>
        <p:spPr>
          <a:xfrm>
            <a:off x="228600" y="3178175"/>
            <a:ext cx="1066800" cy="182563"/>
          </a:xfrm>
          <a:prstGeom prst="rect">
            <a:avLst/>
          </a:prstGeom>
          <a:noFill/>
          <a:ln>
            <a:noFill/>
          </a:ln>
        </p:spPr>
        <p:txBody>
          <a:bodyPr anchorCtr="0" anchor="ctr" bIns="22850" lIns="45725" spcFirstLastPara="1" rIns="45725" wrap="square" tIns="2285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116" name="Google Shape;116;p23"/>
          <p:cNvSpPr txBox="1"/>
          <p:nvPr>
            <p:ph idx="11" type="ftr"/>
          </p:nvPr>
        </p:nvSpPr>
        <p:spPr>
          <a:xfrm>
            <a:off x="1562100" y="3178175"/>
            <a:ext cx="1447800" cy="182563"/>
          </a:xfrm>
          <a:prstGeom prst="rect">
            <a:avLst/>
          </a:prstGeom>
          <a:noFill/>
          <a:ln>
            <a:noFill/>
          </a:ln>
        </p:spPr>
        <p:txBody>
          <a:bodyPr anchorCtr="0" anchor="ctr" bIns="22850" lIns="45725" spcFirstLastPara="1" rIns="45725" wrap="square" tIns="2285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117" name="Google Shape;117;p23"/>
          <p:cNvSpPr txBox="1"/>
          <p:nvPr>
            <p:ph idx="12" type="sldNum"/>
          </p:nvPr>
        </p:nvSpPr>
        <p:spPr>
          <a:xfrm>
            <a:off x="3276600" y="3178175"/>
            <a:ext cx="1066800" cy="182563"/>
          </a:xfrm>
          <a:prstGeom prst="rect">
            <a:avLst/>
          </a:prstGeom>
          <a:noFill/>
          <a:ln>
            <a:noFill/>
          </a:ln>
        </p:spPr>
        <p:txBody>
          <a:bodyPr anchorCtr="0" anchor="ctr" bIns="22850" lIns="45725" spcFirstLastPara="1" rIns="45725" wrap="square" tIns="2285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18" name="Shape 118"/>
        <p:cNvGrpSpPr/>
        <p:nvPr/>
      </p:nvGrpSpPr>
      <p:grpSpPr>
        <a:xfrm>
          <a:off x="0" y="0"/>
          <a:ext cx="0" cy="0"/>
          <a:chOff x="0" y="0"/>
          <a:chExt cx="0" cy="0"/>
        </a:xfrm>
      </p:grpSpPr>
      <p:sp>
        <p:nvSpPr>
          <p:cNvPr id="119" name="Google Shape;119;p24"/>
          <p:cNvSpPr txBox="1"/>
          <p:nvPr>
            <p:ph type="title"/>
          </p:nvPr>
        </p:nvSpPr>
        <p:spPr>
          <a:xfrm>
            <a:off x="228600" y="137319"/>
            <a:ext cx="4114800" cy="571500"/>
          </a:xfrm>
          <a:prstGeom prst="rect">
            <a:avLst/>
          </a:prstGeom>
          <a:noFill/>
          <a:ln>
            <a:noFill/>
          </a:ln>
        </p:spPr>
        <p:txBody>
          <a:bodyPr anchorCtr="0" anchor="ctr" bIns="22850" lIns="45725" spcFirstLastPara="1" rIns="45725" wrap="square" tIns="22850">
            <a:normAutofit/>
          </a:bodyPr>
          <a:lstStyle>
            <a:lvl1pPr lvl="0" algn="ctr">
              <a:spcBef>
                <a:spcPts val="0"/>
              </a:spcBef>
              <a:spcAft>
                <a:spcPts val="0"/>
              </a:spcAft>
              <a:buClr>
                <a:schemeClr val="dk1"/>
              </a:buClr>
              <a:buSzPts val="900"/>
              <a:buNone/>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p:txBody>
      </p:sp>
      <p:sp>
        <p:nvSpPr>
          <p:cNvPr id="120" name="Google Shape;120;p24"/>
          <p:cNvSpPr txBox="1"/>
          <p:nvPr>
            <p:ph idx="1" type="body"/>
          </p:nvPr>
        </p:nvSpPr>
        <p:spPr>
          <a:xfrm rot="5400000">
            <a:off x="1154509" y="-125809"/>
            <a:ext cx="2262982" cy="4114800"/>
          </a:xfrm>
          <a:prstGeom prst="rect">
            <a:avLst/>
          </a:prstGeom>
          <a:noFill/>
          <a:ln>
            <a:noFill/>
          </a:ln>
        </p:spPr>
        <p:txBody>
          <a:bodyPr anchorCtr="0" anchor="t" bIns="22850" lIns="45725" spcFirstLastPara="1" rIns="45725" wrap="square" tIns="22850">
            <a:normAutofit/>
          </a:bodyPr>
          <a:lstStyle>
            <a:lvl1pPr indent="-285750" lvl="0" marL="457200" algn="l">
              <a:spcBef>
                <a:spcPts val="200"/>
              </a:spcBef>
              <a:spcAft>
                <a:spcPts val="0"/>
              </a:spcAft>
              <a:buClr>
                <a:schemeClr val="dk1"/>
              </a:buClr>
              <a:buSzPts val="900"/>
              <a:buChar char="•"/>
              <a:defRPr/>
            </a:lvl1pPr>
            <a:lvl2pPr indent="-285750" lvl="1" marL="914400" algn="l">
              <a:spcBef>
                <a:spcPts val="200"/>
              </a:spcBef>
              <a:spcAft>
                <a:spcPts val="0"/>
              </a:spcAft>
              <a:buClr>
                <a:schemeClr val="dk1"/>
              </a:buClr>
              <a:buSzPts val="900"/>
              <a:buChar char="–"/>
              <a:defRPr/>
            </a:lvl2pPr>
            <a:lvl3pPr indent="-285750" lvl="2" marL="1371600" algn="l">
              <a:spcBef>
                <a:spcPts val="200"/>
              </a:spcBef>
              <a:spcAft>
                <a:spcPts val="0"/>
              </a:spcAft>
              <a:buClr>
                <a:schemeClr val="dk1"/>
              </a:buClr>
              <a:buSzPts val="900"/>
              <a:buChar char="•"/>
              <a:defRPr/>
            </a:lvl3pPr>
            <a:lvl4pPr indent="-285750" lvl="3" marL="1828800" algn="l">
              <a:spcBef>
                <a:spcPts val="200"/>
              </a:spcBef>
              <a:spcAft>
                <a:spcPts val="0"/>
              </a:spcAft>
              <a:buClr>
                <a:schemeClr val="dk1"/>
              </a:buClr>
              <a:buSzPts val="900"/>
              <a:buChar char="–"/>
              <a:defRPr/>
            </a:lvl4pPr>
            <a:lvl5pPr indent="-285750" lvl="4" marL="2286000" algn="l">
              <a:spcBef>
                <a:spcPts val="200"/>
              </a:spcBef>
              <a:spcAft>
                <a:spcPts val="0"/>
              </a:spcAft>
              <a:buClr>
                <a:schemeClr val="dk1"/>
              </a:buClr>
              <a:buSzPts val="900"/>
              <a:buChar char="»"/>
              <a:defRPr/>
            </a:lvl5pPr>
            <a:lvl6pPr indent="-285750" lvl="5" marL="2743200" algn="l">
              <a:spcBef>
                <a:spcPts val="200"/>
              </a:spcBef>
              <a:spcAft>
                <a:spcPts val="0"/>
              </a:spcAft>
              <a:buClr>
                <a:schemeClr val="dk1"/>
              </a:buClr>
              <a:buSzPts val="900"/>
              <a:buChar char="•"/>
              <a:defRPr/>
            </a:lvl6pPr>
            <a:lvl7pPr indent="-285750" lvl="6" marL="3200400" algn="l">
              <a:spcBef>
                <a:spcPts val="200"/>
              </a:spcBef>
              <a:spcAft>
                <a:spcPts val="0"/>
              </a:spcAft>
              <a:buClr>
                <a:schemeClr val="dk1"/>
              </a:buClr>
              <a:buSzPts val="900"/>
              <a:buChar char="•"/>
              <a:defRPr/>
            </a:lvl7pPr>
            <a:lvl8pPr indent="-285750" lvl="7" marL="3657600" algn="l">
              <a:spcBef>
                <a:spcPts val="200"/>
              </a:spcBef>
              <a:spcAft>
                <a:spcPts val="0"/>
              </a:spcAft>
              <a:buClr>
                <a:schemeClr val="dk1"/>
              </a:buClr>
              <a:buSzPts val="900"/>
              <a:buChar char="•"/>
              <a:defRPr/>
            </a:lvl8pPr>
            <a:lvl9pPr indent="-285750" lvl="8" marL="4114800" algn="l">
              <a:spcBef>
                <a:spcPts val="200"/>
              </a:spcBef>
              <a:spcAft>
                <a:spcPts val="0"/>
              </a:spcAft>
              <a:buClr>
                <a:schemeClr val="dk1"/>
              </a:buClr>
              <a:buSzPts val="900"/>
              <a:buChar char="•"/>
              <a:defRPr/>
            </a:lvl9pPr>
          </a:lstStyle>
          <a:p/>
        </p:txBody>
      </p:sp>
      <p:sp>
        <p:nvSpPr>
          <p:cNvPr id="121" name="Google Shape;121;p24"/>
          <p:cNvSpPr txBox="1"/>
          <p:nvPr>
            <p:ph idx="10" type="dt"/>
          </p:nvPr>
        </p:nvSpPr>
        <p:spPr>
          <a:xfrm>
            <a:off x="228600" y="3178175"/>
            <a:ext cx="1066800" cy="182563"/>
          </a:xfrm>
          <a:prstGeom prst="rect">
            <a:avLst/>
          </a:prstGeom>
          <a:noFill/>
          <a:ln>
            <a:noFill/>
          </a:ln>
        </p:spPr>
        <p:txBody>
          <a:bodyPr anchorCtr="0" anchor="ctr" bIns="22850" lIns="45725" spcFirstLastPara="1" rIns="45725" wrap="square" tIns="2285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122" name="Google Shape;122;p24"/>
          <p:cNvSpPr txBox="1"/>
          <p:nvPr>
            <p:ph idx="11" type="ftr"/>
          </p:nvPr>
        </p:nvSpPr>
        <p:spPr>
          <a:xfrm>
            <a:off x="1562100" y="3178175"/>
            <a:ext cx="1447800" cy="182563"/>
          </a:xfrm>
          <a:prstGeom prst="rect">
            <a:avLst/>
          </a:prstGeom>
          <a:noFill/>
          <a:ln>
            <a:noFill/>
          </a:ln>
        </p:spPr>
        <p:txBody>
          <a:bodyPr anchorCtr="0" anchor="ctr" bIns="22850" lIns="45725" spcFirstLastPara="1" rIns="45725" wrap="square" tIns="2285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123" name="Google Shape;123;p24"/>
          <p:cNvSpPr txBox="1"/>
          <p:nvPr>
            <p:ph idx="12" type="sldNum"/>
          </p:nvPr>
        </p:nvSpPr>
        <p:spPr>
          <a:xfrm>
            <a:off x="3276600" y="3178175"/>
            <a:ext cx="1066800" cy="182563"/>
          </a:xfrm>
          <a:prstGeom prst="rect">
            <a:avLst/>
          </a:prstGeom>
          <a:noFill/>
          <a:ln>
            <a:noFill/>
          </a:ln>
        </p:spPr>
        <p:txBody>
          <a:bodyPr anchorCtr="0" anchor="ctr" bIns="22850" lIns="45725" spcFirstLastPara="1" rIns="45725" wrap="square" tIns="2285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24" name="Shape 124"/>
        <p:cNvGrpSpPr/>
        <p:nvPr/>
      </p:nvGrpSpPr>
      <p:grpSpPr>
        <a:xfrm>
          <a:off x="0" y="0"/>
          <a:ext cx="0" cy="0"/>
          <a:chOff x="0" y="0"/>
          <a:chExt cx="0" cy="0"/>
        </a:xfrm>
      </p:grpSpPr>
      <p:sp>
        <p:nvSpPr>
          <p:cNvPr id="125" name="Google Shape;125;p25"/>
          <p:cNvSpPr txBox="1"/>
          <p:nvPr>
            <p:ph type="title"/>
          </p:nvPr>
        </p:nvSpPr>
        <p:spPr>
          <a:xfrm rot="5400000">
            <a:off x="2366169" y="1085850"/>
            <a:ext cx="2925763" cy="1028700"/>
          </a:xfrm>
          <a:prstGeom prst="rect">
            <a:avLst/>
          </a:prstGeom>
          <a:noFill/>
          <a:ln>
            <a:noFill/>
          </a:ln>
        </p:spPr>
        <p:txBody>
          <a:bodyPr anchorCtr="0" anchor="ctr" bIns="22850" lIns="45725" spcFirstLastPara="1" rIns="45725" wrap="square" tIns="22850">
            <a:normAutofit/>
          </a:bodyPr>
          <a:lstStyle>
            <a:lvl1pPr lvl="0" algn="ctr">
              <a:spcBef>
                <a:spcPts val="0"/>
              </a:spcBef>
              <a:spcAft>
                <a:spcPts val="0"/>
              </a:spcAft>
              <a:buClr>
                <a:schemeClr val="dk1"/>
              </a:buClr>
              <a:buSzPts val="900"/>
              <a:buNone/>
              <a:defRPr/>
            </a:lvl1pPr>
            <a:lvl2pPr lvl="1">
              <a:spcBef>
                <a:spcPts val="0"/>
              </a:spcBef>
              <a:spcAft>
                <a:spcPts val="0"/>
              </a:spcAft>
              <a:buSzPts val="700"/>
              <a:buNone/>
              <a:defRPr/>
            </a:lvl2pPr>
            <a:lvl3pPr lvl="2">
              <a:spcBef>
                <a:spcPts val="0"/>
              </a:spcBef>
              <a:spcAft>
                <a:spcPts val="0"/>
              </a:spcAft>
              <a:buSzPts val="700"/>
              <a:buNone/>
              <a:defRPr/>
            </a:lvl3pPr>
            <a:lvl4pPr lvl="3">
              <a:spcBef>
                <a:spcPts val="0"/>
              </a:spcBef>
              <a:spcAft>
                <a:spcPts val="0"/>
              </a:spcAft>
              <a:buSzPts val="700"/>
              <a:buNone/>
              <a:defRPr/>
            </a:lvl4pPr>
            <a:lvl5pPr lvl="4">
              <a:spcBef>
                <a:spcPts val="0"/>
              </a:spcBef>
              <a:spcAft>
                <a:spcPts val="0"/>
              </a:spcAft>
              <a:buSzPts val="700"/>
              <a:buNone/>
              <a:defRPr/>
            </a:lvl5pPr>
            <a:lvl6pPr lvl="5">
              <a:spcBef>
                <a:spcPts val="0"/>
              </a:spcBef>
              <a:spcAft>
                <a:spcPts val="0"/>
              </a:spcAft>
              <a:buSzPts val="700"/>
              <a:buNone/>
              <a:defRPr/>
            </a:lvl6pPr>
            <a:lvl7pPr lvl="6">
              <a:spcBef>
                <a:spcPts val="0"/>
              </a:spcBef>
              <a:spcAft>
                <a:spcPts val="0"/>
              </a:spcAft>
              <a:buSzPts val="700"/>
              <a:buNone/>
              <a:defRPr/>
            </a:lvl7pPr>
            <a:lvl8pPr lvl="7">
              <a:spcBef>
                <a:spcPts val="0"/>
              </a:spcBef>
              <a:spcAft>
                <a:spcPts val="0"/>
              </a:spcAft>
              <a:buSzPts val="700"/>
              <a:buNone/>
              <a:defRPr/>
            </a:lvl8pPr>
            <a:lvl9pPr lvl="8">
              <a:spcBef>
                <a:spcPts val="0"/>
              </a:spcBef>
              <a:spcAft>
                <a:spcPts val="0"/>
              </a:spcAft>
              <a:buSzPts val="700"/>
              <a:buNone/>
              <a:defRPr/>
            </a:lvl9pPr>
          </a:lstStyle>
          <a:p/>
        </p:txBody>
      </p:sp>
      <p:sp>
        <p:nvSpPr>
          <p:cNvPr id="126" name="Google Shape;126;p25"/>
          <p:cNvSpPr txBox="1"/>
          <p:nvPr>
            <p:ph idx="1" type="body"/>
          </p:nvPr>
        </p:nvSpPr>
        <p:spPr>
          <a:xfrm rot="5400000">
            <a:off x="270669" y="95250"/>
            <a:ext cx="2925763" cy="3009900"/>
          </a:xfrm>
          <a:prstGeom prst="rect">
            <a:avLst/>
          </a:prstGeom>
          <a:noFill/>
          <a:ln>
            <a:noFill/>
          </a:ln>
        </p:spPr>
        <p:txBody>
          <a:bodyPr anchorCtr="0" anchor="t" bIns="22850" lIns="45725" spcFirstLastPara="1" rIns="45725" wrap="square" tIns="22850">
            <a:normAutofit/>
          </a:bodyPr>
          <a:lstStyle>
            <a:lvl1pPr indent="-285750" lvl="0" marL="457200" algn="l">
              <a:spcBef>
                <a:spcPts val="200"/>
              </a:spcBef>
              <a:spcAft>
                <a:spcPts val="0"/>
              </a:spcAft>
              <a:buClr>
                <a:schemeClr val="dk1"/>
              </a:buClr>
              <a:buSzPts val="900"/>
              <a:buChar char="•"/>
              <a:defRPr/>
            </a:lvl1pPr>
            <a:lvl2pPr indent="-285750" lvl="1" marL="914400" algn="l">
              <a:spcBef>
                <a:spcPts val="200"/>
              </a:spcBef>
              <a:spcAft>
                <a:spcPts val="0"/>
              </a:spcAft>
              <a:buClr>
                <a:schemeClr val="dk1"/>
              </a:buClr>
              <a:buSzPts val="900"/>
              <a:buChar char="–"/>
              <a:defRPr/>
            </a:lvl2pPr>
            <a:lvl3pPr indent="-285750" lvl="2" marL="1371600" algn="l">
              <a:spcBef>
                <a:spcPts val="200"/>
              </a:spcBef>
              <a:spcAft>
                <a:spcPts val="0"/>
              </a:spcAft>
              <a:buClr>
                <a:schemeClr val="dk1"/>
              </a:buClr>
              <a:buSzPts val="900"/>
              <a:buChar char="•"/>
              <a:defRPr/>
            </a:lvl3pPr>
            <a:lvl4pPr indent="-285750" lvl="3" marL="1828800" algn="l">
              <a:spcBef>
                <a:spcPts val="200"/>
              </a:spcBef>
              <a:spcAft>
                <a:spcPts val="0"/>
              </a:spcAft>
              <a:buClr>
                <a:schemeClr val="dk1"/>
              </a:buClr>
              <a:buSzPts val="900"/>
              <a:buChar char="–"/>
              <a:defRPr/>
            </a:lvl4pPr>
            <a:lvl5pPr indent="-285750" lvl="4" marL="2286000" algn="l">
              <a:spcBef>
                <a:spcPts val="200"/>
              </a:spcBef>
              <a:spcAft>
                <a:spcPts val="0"/>
              </a:spcAft>
              <a:buClr>
                <a:schemeClr val="dk1"/>
              </a:buClr>
              <a:buSzPts val="900"/>
              <a:buChar char="»"/>
              <a:defRPr/>
            </a:lvl5pPr>
            <a:lvl6pPr indent="-285750" lvl="5" marL="2743200" algn="l">
              <a:spcBef>
                <a:spcPts val="200"/>
              </a:spcBef>
              <a:spcAft>
                <a:spcPts val="0"/>
              </a:spcAft>
              <a:buClr>
                <a:schemeClr val="dk1"/>
              </a:buClr>
              <a:buSzPts val="900"/>
              <a:buChar char="•"/>
              <a:defRPr/>
            </a:lvl6pPr>
            <a:lvl7pPr indent="-285750" lvl="6" marL="3200400" algn="l">
              <a:spcBef>
                <a:spcPts val="200"/>
              </a:spcBef>
              <a:spcAft>
                <a:spcPts val="0"/>
              </a:spcAft>
              <a:buClr>
                <a:schemeClr val="dk1"/>
              </a:buClr>
              <a:buSzPts val="900"/>
              <a:buChar char="•"/>
              <a:defRPr/>
            </a:lvl7pPr>
            <a:lvl8pPr indent="-285750" lvl="7" marL="3657600" algn="l">
              <a:spcBef>
                <a:spcPts val="200"/>
              </a:spcBef>
              <a:spcAft>
                <a:spcPts val="0"/>
              </a:spcAft>
              <a:buClr>
                <a:schemeClr val="dk1"/>
              </a:buClr>
              <a:buSzPts val="900"/>
              <a:buChar char="•"/>
              <a:defRPr/>
            </a:lvl8pPr>
            <a:lvl9pPr indent="-285750" lvl="8" marL="4114800" algn="l">
              <a:spcBef>
                <a:spcPts val="200"/>
              </a:spcBef>
              <a:spcAft>
                <a:spcPts val="0"/>
              </a:spcAft>
              <a:buClr>
                <a:schemeClr val="dk1"/>
              </a:buClr>
              <a:buSzPts val="900"/>
              <a:buChar char="•"/>
              <a:defRPr/>
            </a:lvl9pPr>
          </a:lstStyle>
          <a:p/>
        </p:txBody>
      </p:sp>
      <p:sp>
        <p:nvSpPr>
          <p:cNvPr id="127" name="Google Shape;127;p25"/>
          <p:cNvSpPr txBox="1"/>
          <p:nvPr>
            <p:ph idx="10" type="dt"/>
          </p:nvPr>
        </p:nvSpPr>
        <p:spPr>
          <a:xfrm>
            <a:off x="228600" y="3178175"/>
            <a:ext cx="1066800" cy="182563"/>
          </a:xfrm>
          <a:prstGeom prst="rect">
            <a:avLst/>
          </a:prstGeom>
          <a:noFill/>
          <a:ln>
            <a:noFill/>
          </a:ln>
        </p:spPr>
        <p:txBody>
          <a:bodyPr anchorCtr="0" anchor="ctr" bIns="22850" lIns="45725" spcFirstLastPara="1" rIns="45725" wrap="square" tIns="22850">
            <a:noAutofit/>
          </a:bodyPr>
          <a:lstStyle>
            <a:lvl1pPr lvl="0" algn="l">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128" name="Google Shape;128;p25"/>
          <p:cNvSpPr txBox="1"/>
          <p:nvPr>
            <p:ph idx="11" type="ftr"/>
          </p:nvPr>
        </p:nvSpPr>
        <p:spPr>
          <a:xfrm>
            <a:off x="1562100" y="3178175"/>
            <a:ext cx="1447800" cy="182563"/>
          </a:xfrm>
          <a:prstGeom prst="rect">
            <a:avLst/>
          </a:prstGeom>
          <a:noFill/>
          <a:ln>
            <a:noFill/>
          </a:ln>
        </p:spPr>
        <p:txBody>
          <a:bodyPr anchorCtr="0" anchor="ctr" bIns="22850" lIns="45725" spcFirstLastPara="1" rIns="45725" wrap="square" tIns="22850">
            <a:noAutofit/>
          </a:bodyPr>
          <a:lstStyle>
            <a:lvl1pPr lvl="0" algn="ctr">
              <a:spcBef>
                <a:spcPts val="0"/>
              </a:spcBef>
              <a:spcAft>
                <a:spcPts val="0"/>
              </a:spcAft>
              <a:buSzPts val="700"/>
              <a:buNone/>
              <a:defRPr/>
            </a:lvl1pPr>
            <a:lvl2pPr lvl="1" algn="l">
              <a:spcBef>
                <a:spcPts val="0"/>
              </a:spcBef>
              <a:spcAft>
                <a:spcPts val="0"/>
              </a:spcAft>
              <a:buSzPts val="700"/>
              <a:buNone/>
              <a:defRPr/>
            </a:lvl2pPr>
            <a:lvl3pPr lvl="2" algn="l">
              <a:spcBef>
                <a:spcPts val="0"/>
              </a:spcBef>
              <a:spcAft>
                <a:spcPts val="0"/>
              </a:spcAft>
              <a:buSzPts val="700"/>
              <a:buNone/>
              <a:defRPr/>
            </a:lvl3pPr>
            <a:lvl4pPr lvl="3" algn="l">
              <a:spcBef>
                <a:spcPts val="0"/>
              </a:spcBef>
              <a:spcAft>
                <a:spcPts val="0"/>
              </a:spcAft>
              <a:buSzPts val="700"/>
              <a:buNone/>
              <a:defRPr/>
            </a:lvl4pPr>
            <a:lvl5pPr lvl="4" algn="l">
              <a:spcBef>
                <a:spcPts val="0"/>
              </a:spcBef>
              <a:spcAft>
                <a:spcPts val="0"/>
              </a:spcAft>
              <a:buSzPts val="700"/>
              <a:buNone/>
              <a:defRPr/>
            </a:lvl5pPr>
            <a:lvl6pPr lvl="5" algn="l">
              <a:spcBef>
                <a:spcPts val="0"/>
              </a:spcBef>
              <a:spcAft>
                <a:spcPts val="0"/>
              </a:spcAft>
              <a:buSzPts val="700"/>
              <a:buNone/>
              <a:defRPr/>
            </a:lvl6pPr>
            <a:lvl7pPr lvl="6" algn="l">
              <a:spcBef>
                <a:spcPts val="0"/>
              </a:spcBef>
              <a:spcAft>
                <a:spcPts val="0"/>
              </a:spcAft>
              <a:buSzPts val="700"/>
              <a:buNone/>
              <a:defRPr/>
            </a:lvl7pPr>
            <a:lvl8pPr lvl="7" algn="l">
              <a:spcBef>
                <a:spcPts val="0"/>
              </a:spcBef>
              <a:spcAft>
                <a:spcPts val="0"/>
              </a:spcAft>
              <a:buSzPts val="700"/>
              <a:buNone/>
              <a:defRPr/>
            </a:lvl8pPr>
            <a:lvl9pPr lvl="8" algn="l">
              <a:spcBef>
                <a:spcPts val="0"/>
              </a:spcBef>
              <a:spcAft>
                <a:spcPts val="0"/>
              </a:spcAft>
              <a:buSzPts val="700"/>
              <a:buNone/>
              <a:defRPr/>
            </a:lvl9pPr>
          </a:lstStyle>
          <a:p/>
        </p:txBody>
      </p:sp>
      <p:sp>
        <p:nvSpPr>
          <p:cNvPr id="129" name="Google Shape;129;p25"/>
          <p:cNvSpPr txBox="1"/>
          <p:nvPr>
            <p:ph idx="12" type="sldNum"/>
          </p:nvPr>
        </p:nvSpPr>
        <p:spPr>
          <a:xfrm>
            <a:off x="3276600" y="3178175"/>
            <a:ext cx="1066800" cy="182563"/>
          </a:xfrm>
          <a:prstGeom prst="rect">
            <a:avLst/>
          </a:prstGeom>
          <a:noFill/>
          <a:ln>
            <a:noFill/>
          </a:ln>
        </p:spPr>
        <p:txBody>
          <a:bodyPr anchorCtr="0" anchor="ctr" bIns="22850" lIns="45725" spcFirstLastPara="1" rIns="45725" wrap="square" tIns="2285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Content page Blue">
  <p:cSld name="Main Content page Blue">
    <p:spTree>
      <p:nvGrpSpPr>
        <p:cNvPr id="133" name="Shape 133"/>
        <p:cNvGrpSpPr/>
        <p:nvPr/>
      </p:nvGrpSpPr>
      <p:grpSpPr>
        <a:xfrm>
          <a:off x="0" y="0"/>
          <a:ext cx="0" cy="0"/>
          <a:chOff x="0" y="0"/>
          <a:chExt cx="0" cy="0"/>
        </a:xfrm>
      </p:grpSpPr>
      <p:sp>
        <p:nvSpPr>
          <p:cNvPr id="134" name="Google Shape;134;p27"/>
          <p:cNvSpPr/>
          <p:nvPr/>
        </p:nvSpPr>
        <p:spPr>
          <a:xfrm>
            <a:off x="0" y="0"/>
            <a:ext cx="9144000" cy="5143500"/>
          </a:xfrm>
          <a:prstGeom prst="rect">
            <a:avLst/>
          </a:prstGeom>
          <a:solidFill>
            <a:srgbClr val="0C2B6C"/>
          </a:solidFill>
          <a:ln cap="flat" cmpd="sng" w="19050">
            <a:solidFill>
              <a:srgbClr val="112C6C"/>
            </a:solidFill>
            <a:prstDash val="solid"/>
            <a:miter lim="8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35" name="Google Shape;135;p27"/>
          <p:cNvSpPr txBox="1"/>
          <p:nvPr>
            <p:ph idx="1" type="body"/>
          </p:nvPr>
        </p:nvSpPr>
        <p:spPr>
          <a:xfrm>
            <a:off x="628650" y="1348978"/>
            <a:ext cx="7886700" cy="2937272"/>
          </a:xfrm>
          <a:prstGeom prst="rect">
            <a:avLst/>
          </a:prstGeom>
          <a:noFill/>
          <a:ln>
            <a:noFill/>
          </a:ln>
        </p:spPr>
        <p:txBody>
          <a:bodyPr anchorCtr="0" anchor="t" bIns="34275" lIns="68575" spcFirstLastPara="1" rIns="68575" wrap="square" tIns="34275">
            <a:noAutofit/>
          </a:bodyPr>
          <a:lstStyle>
            <a:lvl1pPr indent="-361950" lvl="0" marL="457200" marR="0" rtl="0" algn="l">
              <a:lnSpc>
                <a:spcPct val="90000"/>
              </a:lnSpc>
              <a:spcBef>
                <a:spcPts val="800"/>
              </a:spcBef>
              <a:spcAft>
                <a:spcPts val="0"/>
              </a:spcAft>
              <a:buClr>
                <a:schemeClr val="lt1"/>
              </a:buClr>
              <a:buSzPts val="2100"/>
              <a:buFont typeface="Arial"/>
              <a:buChar char="•"/>
              <a:defRPr b="0" i="0" sz="2100" u="none" cap="none" strike="noStrike">
                <a:solidFill>
                  <a:schemeClr val="lt1"/>
                </a:solidFill>
                <a:latin typeface="Arial"/>
                <a:ea typeface="Arial"/>
                <a:cs typeface="Arial"/>
                <a:sym typeface="Arial"/>
              </a:defRPr>
            </a:lvl1pPr>
            <a:lvl2pPr indent="-342900" lvl="1" marL="9144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2pPr>
            <a:lvl3pPr indent="-323850" lvl="2" marL="1371600" marR="0" rtl="0" algn="l">
              <a:lnSpc>
                <a:spcPct val="90000"/>
              </a:lnSpc>
              <a:spcBef>
                <a:spcPts val="400"/>
              </a:spcBef>
              <a:spcAft>
                <a:spcPts val="0"/>
              </a:spcAft>
              <a:buClr>
                <a:schemeClr val="lt1"/>
              </a:buClr>
              <a:buSzPts val="1500"/>
              <a:buFont typeface="Arial"/>
              <a:buChar char="•"/>
              <a:defRPr b="0" i="0" sz="1500" u="none" cap="none" strike="noStrike">
                <a:solidFill>
                  <a:schemeClr val="lt1"/>
                </a:solidFill>
                <a:latin typeface="Arial"/>
                <a:ea typeface="Arial"/>
                <a:cs typeface="Arial"/>
                <a:sym typeface="Arial"/>
              </a:defRPr>
            </a:lvl3pPr>
            <a:lvl4pPr indent="-317500" lvl="3" marL="1828800" marR="0" rtl="0" algn="l">
              <a:lnSpc>
                <a:spcPct val="90000"/>
              </a:lnSpc>
              <a:spcBef>
                <a:spcPts val="40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4pPr>
            <a:lvl5pPr indent="-317500" lvl="4" marL="2286000" marR="0" rtl="0" algn="l">
              <a:lnSpc>
                <a:spcPct val="90000"/>
              </a:lnSpc>
              <a:spcBef>
                <a:spcPts val="40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136" name="Google Shape;136;p27"/>
          <p:cNvSpPr txBox="1"/>
          <p:nvPr>
            <p:ph type="title"/>
          </p:nvPr>
        </p:nvSpPr>
        <p:spPr>
          <a:xfrm>
            <a:off x="628650" y="273844"/>
            <a:ext cx="7886700" cy="994172"/>
          </a:xfrm>
          <a:prstGeom prst="rect">
            <a:avLst/>
          </a:prstGeom>
          <a:noFill/>
          <a:ln>
            <a:noFill/>
          </a:ln>
        </p:spPr>
        <p:txBody>
          <a:bodyPr anchorCtr="0" anchor="t" bIns="34275" lIns="68575" spcFirstLastPara="1" rIns="68575" wrap="square" tIns="34275">
            <a:noAutofit/>
          </a:bodyPr>
          <a:lstStyle>
            <a:lvl1pPr lvl="0" marR="0" rtl="0" algn="l">
              <a:lnSpc>
                <a:spcPct val="90000"/>
              </a:lnSpc>
              <a:spcBef>
                <a:spcPts val="0"/>
              </a:spcBef>
              <a:spcAft>
                <a:spcPts val="0"/>
              </a:spcAft>
              <a:buClr>
                <a:schemeClr val="lt1"/>
              </a:buClr>
              <a:buSzPts val="3300"/>
              <a:buFont typeface="Arial"/>
              <a:buNone/>
              <a:defRPr b="1" i="0" sz="3300" u="none" cap="none" strike="noStrike">
                <a:solidFill>
                  <a:schemeClr val="lt1"/>
                </a:solidFill>
                <a:latin typeface="Arial"/>
                <a:ea typeface="Arial"/>
                <a:cs typeface="Arial"/>
                <a:sym typeface="Arial"/>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p:txBody>
      </p:sp>
      <p:sp>
        <p:nvSpPr>
          <p:cNvPr id="137" name="Google Shape;137;p27"/>
          <p:cNvSpPr/>
          <p:nvPr/>
        </p:nvSpPr>
        <p:spPr>
          <a:xfrm>
            <a:off x="216848" y="3914285"/>
            <a:ext cx="5278459" cy="1503059"/>
          </a:xfrm>
          <a:prstGeom prst="rect">
            <a:avLst/>
          </a:prstGeom>
          <a:noFill/>
          <a:ln>
            <a:noFill/>
          </a:ln>
        </p:spPr>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Green slide with No Title">
  <p:cSld name="Title Green slide with No Title">
    <p:spTree>
      <p:nvGrpSpPr>
        <p:cNvPr id="138" name="Shape 138"/>
        <p:cNvGrpSpPr/>
        <p:nvPr/>
      </p:nvGrpSpPr>
      <p:grpSpPr>
        <a:xfrm>
          <a:off x="0" y="0"/>
          <a:ext cx="0" cy="0"/>
          <a:chOff x="0" y="0"/>
          <a:chExt cx="0" cy="0"/>
        </a:xfrm>
      </p:grpSpPr>
      <p:sp>
        <p:nvSpPr>
          <p:cNvPr id="139" name="Google Shape;139;p28"/>
          <p:cNvSpPr/>
          <p:nvPr/>
        </p:nvSpPr>
        <p:spPr>
          <a:xfrm>
            <a:off x="0" y="0"/>
            <a:ext cx="9144000" cy="5143500"/>
          </a:xfrm>
          <a:prstGeom prst="rect">
            <a:avLst/>
          </a:prstGeom>
          <a:solidFill>
            <a:srgbClr val="00AA4F"/>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40" name="Google Shape;140;p28"/>
          <p:cNvSpPr/>
          <p:nvPr/>
        </p:nvSpPr>
        <p:spPr>
          <a:xfrm>
            <a:off x="569873" y="1477192"/>
            <a:ext cx="2914093" cy="2331275"/>
          </a:xfrm>
          <a:prstGeom prst="rect">
            <a:avLst/>
          </a:prstGeom>
          <a:noFill/>
          <a:ln>
            <a:noFill/>
          </a:ln>
        </p:spPr>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Blue slide with Title">
  <p:cSld name="Title Blue slide with Title">
    <p:spTree>
      <p:nvGrpSpPr>
        <p:cNvPr id="141" name="Shape 141"/>
        <p:cNvGrpSpPr/>
        <p:nvPr/>
      </p:nvGrpSpPr>
      <p:grpSpPr>
        <a:xfrm>
          <a:off x="0" y="0"/>
          <a:ext cx="0" cy="0"/>
          <a:chOff x="0" y="0"/>
          <a:chExt cx="0" cy="0"/>
        </a:xfrm>
      </p:grpSpPr>
      <p:sp>
        <p:nvSpPr>
          <p:cNvPr id="142" name="Google Shape;142;p29"/>
          <p:cNvSpPr/>
          <p:nvPr/>
        </p:nvSpPr>
        <p:spPr>
          <a:xfrm>
            <a:off x="0" y="0"/>
            <a:ext cx="9144000" cy="5143500"/>
          </a:xfrm>
          <a:prstGeom prst="rect">
            <a:avLst/>
          </a:prstGeom>
          <a:solidFill>
            <a:srgbClr val="00AA4F"/>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43" name="Google Shape;143;p29"/>
          <p:cNvSpPr/>
          <p:nvPr/>
        </p:nvSpPr>
        <p:spPr>
          <a:xfrm>
            <a:off x="933443" y="89065"/>
            <a:ext cx="7277114" cy="2072182"/>
          </a:xfrm>
          <a:prstGeom prst="rect">
            <a:avLst/>
          </a:prstGeom>
          <a:noFill/>
          <a:ln>
            <a:noFill/>
          </a:ln>
        </p:spPr>
      </p:sp>
      <p:sp>
        <p:nvSpPr>
          <p:cNvPr id="144" name="Google Shape;144;p29"/>
          <p:cNvSpPr txBox="1"/>
          <p:nvPr>
            <p:ph type="title"/>
          </p:nvPr>
        </p:nvSpPr>
        <p:spPr>
          <a:xfrm>
            <a:off x="628650" y="1921255"/>
            <a:ext cx="7886700" cy="994172"/>
          </a:xfrm>
          <a:prstGeom prst="rect">
            <a:avLst/>
          </a:prstGeom>
          <a:noFill/>
          <a:ln>
            <a:noFill/>
          </a:ln>
        </p:spPr>
        <p:txBody>
          <a:bodyPr anchorCtr="0" anchor="ctr" bIns="34275" lIns="68575" spcFirstLastPara="1" rIns="68575" wrap="square" tIns="34275">
            <a:noAutofit/>
          </a:bodyPr>
          <a:lstStyle>
            <a:lvl1pPr lvl="0" marR="0" rtl="0" algn="ctr">
              <a:lnSpc>
                <a:spcPct val="90000"/>
              </a:lnSpc>
              <a:spcBef>
                <a:spcPts val="0"/>
              </a:spcBef>
              <a:spcAft>
                <a:spcPts val="0"/>
              </a:spcAft>
              <a:buClr>
                <a:schemeClr val="lt1"/>
              </a:buClr>
              <a:buSzPts val="4100"/>
              <a:buFont typeface="Arial"/>
              <a:buNone/>
              <a:defRPr b="0" i="0" sz="4100" u="none" cap="none" strike="noStrike">
                <a:solidFill>
                  <a:schemeClr val="lt1"/>
                </a:solidFill>
                <a:latin typeface="Arial"/>
                <a:ea typeface="Arial"/>
                <a:cs typeface="Arial"/>
                <a:sym typeface="Arial"/>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p:txBody>
      </p:sp>
      <p:sp>
        <p:nvSpPr>
          <p:cNvPr id="145" name="Google Shape;145;p29"/>
          <p:cNvSpPr txBox="1"/>
          <p:nvPr>
            <p:ph idx="1" type="body"/>
          </p:nvPr>
        </p:nvSpPr>
        <p:spPr>
          <a:xfrm>
            <a:off x="628650" y="2996803"/>
            <a:ext cx="7886700" cy="752475"/>
          </a:xfrm>
          <a:prstGeom prst="rect">
            <a:avLst/>
          </a:prstGeom>
          <a:noFill/>
          <a:ln>
            <a:noFill/>
          </a:ln>
        </p:spPr>
        <p:txBody>
          <a:bodyPr anchorCtr="0" anchor="t" bIns="34275" lIns="68575" spcFirstLastPara="1" rIns="68575" wrap="square" tIns="34275">
            <a:noAutofit/>
          </a:bodyPr>
          <a:lstStyle>
            <a:lvl1pPr indent="-228600" lvl="0" marL="457200" marR="0" rtl="0" algn="ctr">
              <a:lnSpc>
                <a:spcPct val="90000"/>
              </a:lnSpc>
              <a:spcBef>
                <a:spcPts val="800"/>
              </a:spcBef>
              <a:spcAft>
                <a:spcPts val="0"/>
              </a:spcAft>
              <a:buClr>
                <a:schemeClr val="lt1"/>
              </a:buClr>
              <a:buSzPts val="1500"/>
              <a:buFont typeface="Arial"/>
              <a:buNone/>
              <a:defRPr b="0" i="0" sz="1500" u="none" cap="none" strike="noStrike">
                <a:solidFill>
                  <a:schemeClr val="lt1"/>
                </a:solidFill>
                <a:latin typeface="Arial"/>
                <a:ea typeface="Arial"/>
                <a:cs typeface="Arial"/>
                <a:sym typeface="Arial"/>
              </a:defRPr>
            </a:lvl1pPr>
            <a:lvl2pPr indent="-323850" lvl="1" marL="914400" marR="0" rtl="0" algn="l">
              <a:lnSpc>
                <a:spcPct val="90000"/>
              </a:lnSpc>
              <a:spcBef>
                <a:spcPts val="400"/>
              </a:spcBef>
              <a:spcAft>
                <a:spcPts val="0"/>
              </a:spcAft>
              <a:buClr>
                <a:schemeClr val="lt1"/>
              </a:buClr>
              <a:buSzPts val="1500"/>
              <a:buFont typeface="Arial"/>
              <a:buChar char="•"/>
              <a:defRPr b="0" i="0" sz="1500" u="none" cap="none" strike="noStrike">
                <a:solidFill>
                  <a:schemeClr val="lt1"/>
                </a:solidFill>
                <a:latin typeface="Arial"/>
                <a:ea typeface="Arial"/>
                <a:cs typeface="Arial"/>
                <a:sym typeface="Arial"/>
              </a:defRPr>
            </a:lvl2pPr>
            <a:lvl3pPr indent="-323850" lvl="2" marL="1371600" marR="0" rtl="0" algn="l">
              <a:lnSpc>
                <a:spcPct val="90000"/>
              </a:lnSpc>
              <a:spcBef>
                <a:spcPts val="400"/>
              </a:spcBef>
              <a:spcAft>
                <a:spcPts val="0"/>
              </a:spcAft>
              <a:buClr>
                <a:schemeClr val="lt1"/>
              </a:buClr>
              <a:buSzPts val="1500"/>
              <a:buFont typeface="Arial"/>
              <a:buChar char="•"/>
              <a:defRPr b="0" i="0" sz="1500" u="none" cap="none" strike="noStrike">
                <a:solidFill>
                  <a:schemeClr val="lt1"/>
                </a:solidFill>
                <a:latin typeface="Arial"/>
                <a:ea typeface="Arial"/>
                <a:cs typeface="Arial"/>
                <a:sym typeface="Arial"/>
              </a:defRPr>
            </a:lvl3pPr>
            <a:lvl4pPr indent="-323850" lvl="3" marL="1828800" marR="0" rtl="0" algn="l">
              <a:lnSpc>
                <a:spcPct val="90000"/>
              </a:lnSpc>
              <a:spcBef>
                <a:spcPts val="400"/>
              </a:spcBef>
              <a:spcAft>
                <a:spcPts val="0"/>
              </a:spcAft>
              <a:buClr>
                <a:schemeClr val="lt1"/>
              </a:buClr>
              <a:buSzPts val="1500"/>
              <a:buFont typeface="Arial"/>
              <a:buChar char="•"/>
              <a:defRPr b="0" i="0" sz="1500" u="none" cap="none" strike="noStrike">
                <a:solidFill>
                  <a:schemeClr val="lt1"/>
                </a:solidFill>
                <a:latin typeface="Arial"/>
                <a:ea typeface="Arial"/>
                <a:cs typeface="Arial"/>
                <a:sym typeface="Arial"/>
              </a:defRPr>
            </a:lvl4pPr>
            <a:lvl5pPr indent="-323850" lvl="4" marL="2286000" marR="0" rtl="0" algn="l">
              <a:lnSpc>
                <a:spcPct val="90000"/>
              </a:lnSpc>
              <a:spcBef>
                <a:spcPts val="400"/>
              </a:spcBef>
              <a:spcAft>
                <a:spcPts val="0"/>
              </a:spcAft>
              <a:buClr>
                <a:schemeClr val="lt1"/>
              </a:buClr>
              <a:buSzPts val="1500"/>
              <a:buFont typeface="Arial"/>
              <a:buChar char="•"/>
              <a:defRPr b="0" i="0" sz="1500" u="none" cap="none" strike="noStrike">
                <a:solidFill>
                  <a:schemeClr val="lt1"/>
                </a:solidFill>
                <a:latin typeface="Arial"/>
                <a:ea typeface="Arial"/>
                <a:cs typeface="Arial"/>
                <a:sym typeface="Arial"/>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Content page Blue with logo">
  <p:cSld name="Main Content page Blue with logo">
    <p:spTree>
      <p:nvGrpSpPr>
        <p:cNvPr id="146" name="Shape 146"/>
        <p:cNvGrpSpPr/>
        <p:nvPr/>
      </p:nvGrpSpPr>
      <p:grpSpPr>
        <a:xfrm>
          <a:off x="0" y="0"/>
          <a:ext cx="0" cy="0"/>
          <a:chOff x="0" y="0"/>
          <a:chExt cx="0" cy="0"/>
        </a:xfrm>
      </p:grpSpPr>
      <p:pic>
        <p:nvPicPr>
          <p:cNvPr id="147" name="Google Shape;147;p30"/>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148" name="Google Shape;148;p30"/>
          <p:cNvSpPr txBox="1"/>
          <p:nvPr>
            <p:ph type="title"/>
          </p:nvPr>
        </p:nvSpPr>
        <p:spPr>
          <a:xfrm>
            <a:off x="628650" y="273844"/>
            <a:ext cx="7886700" cy="994172"/>
          </a:xfrm>
          <a:prstGeom prst="rect">
            <a:avLst/>
          </a:prstGeom>
          <a:noFill/>
          <a:ln>
            <a:noFill/>
          </a:ln>
        </p:spPr>
        <p:txBody>
          <a:bodyPr anchorCtr="0" anchor="t" bIns="34275" lIns="68575" spcFirstLastPara="1" rIns="68575" wrap="square" tIns="34275">
            <a:noAutofit/>
          </a:bodyPr>
          <a:lstStyle>
            <a:lvl1pPr lvl="0" marR="0" rtl="0" algn="l">
              <a:lnSpc>
                <a:spcPct val="90000"/>
              </a:lnSpc>
              <a:spcBef>
                <a:spcPts val="0"/>
              </a:spcBef>
              <a:spcAft>
                <a:spcPts val="0"/>
              </a:spcAft>
              <a:buClr>
                <a:schemeClr val="lt1"/>
              </a:buClr>
              <a:buSzPts val="3300"/>
              <a:buFont typeface="Arial"/>
              <a:buNone/>
              <a:defRPr b="1" i="0" sz="3300" u="none" cap="none" strike="noStrike">
                <a:solidFill>
                  <a:schemeClr val="lt1"/>
                </a:solidFill>
                <a:latin typeface="Arial"/>
                <a:ea typeface="Arial"/>
                <a:cs typeface="Arial"/>
                <a:sym typeface="Arial"/>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p:txBody>
      </p:sp>
      <p:sp>
        <p:nvSpPr>
          <p:cNvPr id="149" name="Google Shape;149;p30"/>
          <p:cNvSpPr txBox="1"/>
          <p:nvPr>
            <p:ph idx="1" type="body"/>
          </p:nvPr>
        </p:nvSpPr>
        <p:spPr>
          <a:xfrm>
            <a:off x="628650" y="1348979"/>
            <a:ext cx="7886700" cy="2944726"/>
          </a:xfrm>
          <a:prstGeom prst="rect">
            <a:avLst/>
          </a:prstGeom>
          <a:noFill/>
          <a:ln>
            <a:noFill/>
          </a:ln>
        </p:spPr>
        <p:txBody>
          <a:bodyPr anchorCtr="0" anchor="t" bIns="34275" lIns="68575" spcFirstLastPara="1" rIns="68575" wrap="square" tIns="34275">
            <a:noAutofit/>
          </a:bodyPr>
          <a:lstStyle>
            <a:lvl1pPr indent="-361950" lvl="0" marL="457200" marR="0" rtl="0" algn="l">
              <a:lnSpc>
                <a:spcPct val="90000"/>
              </a:lnSpc>
              <a:spcBef>
                <a:spcPts val="800"/>
              </a:spcBef>
              <a:spcAft>
                <a:spcPts val="0"/>
              </a:spcAft>
              <a:buClr>
                <a:schemeClr val="lt1"/>
              </a:buClr>
              <a:buSzPts val="2100"/>
              <a:buFont typeface="Arial"/>
              <a:buChar char="•"/>
              <a:defRPr b="0" i="0" sz="2100" u="none" cap="none" strike="noStrike">
                <a:solidFill>
                  <a:schemeClr val="lt1"/>
                </a:solidFill>
                <a:latin typeface="Arial"/>
                <a:ea typeface="Arial"/>
                <a:cs typeface="Arial"/>
                <a:sym typeface="Arial"/>
              </a:defRPr>
            </a:lvl1pPr>
            <a:lvl2pPr indent="-342900" lvl="1" marL="9144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2pPr>
            <a:lvl3pPr indent="-323850" lvl="2" marL="1371600" marR="0" rtl="0" algn="l">
              <a:lnSpc>
                <a:spcPct val="90000"/>
              </a:lnSpc>
              <a:spcBef>
                <a:spcPts val="400"/>
              </a:spcBef>
              <a:spcAft>
                <a:spcPts val="0"/>
              </a:spcAft>
              <a:buClr>
                <a:schemeClr val="lt1"/>
              </a:buClr>
              <a:buSzPts val="1500"/>
              <a:buFont typeface="Arial"/>
              <a:buChar char="•"/>
              <a:defRPr b="0" i="0" sz="1500" u="none" cap="none" strike="noStrike">
                <a:solidFill>
                  <a:schemeClr val="lt1"/>
                </a:solidFill>
                <a:latin typeface="Arial"/>
                <a:ea typeface="Arial"/>
                <a:cs typeface="Arial"/>
                <a:sym typeface="Arial"/>
              </a:defRPr>
            </a:lvl3pPr>
            <a:lvl4pPr indent="-317500" lvl="3" marL="1828800" marR="0" rtl="0" algn="l">
              <a:lnSpc>
                <a:spcPct val="90000"/>
              </a:lnSpc>
              <a:spcBef>
                <a:spcPts val="40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4pPr>
            <a:lvl5pPr indent="-317500" lvl="4" marL="2286000" marR="0" rtl="0" algn="l">
              <a:lnSpc>
                <a:spcPct val="90000"/>
              </a:lnSpc>
              <a:spcBef>
                <a:spcPts val="40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150" name="Google Shape;150;p30"/>
          <p:cNvSpPr/>
          <p:nvPr/>
        </p:nvSpPr>
        <p:spPr>
          <a:xfrm>
            <a:off x="0" y="4374667"/>
            <a:ext cx="9144000" cy="768833"/>
          </a:xfrm>
          <a:prstGeom prst="rect">
            <a:avLst/>
          </a:prstGeom>
          <a:solidFill>
            <a:srgbClr val="112C6C"/>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51" name="Google Shape;151;p30"/>
          <p:cNvSpPr/>
          <p:nvPr/>
        </p:nvSpPr>
        <p:spPr>
          <a:xfrm>
            <a:off x="216848" y="3914285"/>
            <a:ext cx="5278459" cy="1503059"/>
          </a:xfrm>
          <a:prstGeom prst="rect">
            <a:avLst/>
          </a:prstGeom>
          <a:noFill/>
          <a:ln>
            <a:noFill/>
          </a:ln>
        </p:spPr>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Content page Green">
  <p:cSld name="Main Content page Green">
    <p:spTree>
      <p:nvGrpSpPr>
        <p:cNvPr id="152" name="Shape 152"/>
        <p:cNvGrpSpPr/>
        <p:nvPr/>
      </p:nvGrpSpPr>
      <p:grpSpPr>
        <a:xfrm>
          <a:off x="0" y="0"/>
          <a:ext cx="0" cy="0"/>
          <a:chOff x="0" y="0"/>
          <a:chExt cx="0" cy="0"/>
        </a:xfrm>
      </p:grpSpPr>
      <p:pic>
        <p:nvPicPr>
          <p:cNvPr id="153" name="Google Shape;153;p31"/>
          <p:cNvPicPr preferRelativeResize="0"/>
          <p:nvPr/>
        </p:nvPicPr>
        <p:blipFill rotWithShape="1">
          <a:blip r:embed="rId2">
            <a:alphaModFix/>
          </a:blip>
          <a:srcRect b="16522" l="0" r="0" t="0"/>
          <a:stretch/>
        </p:blipFill>
        <p:spPr>
          <a:xfrm>
            <a:off x="0" y="0"/>
            <a:ext cx="9144000" cy="4293704"/>
          </a:xfrm>
          <a:prstGeom prst="rect">
            <a:avLst/>
          </a:prstGeom>
          <a:noFill/>
          <a:ln>
            <a:noFill/>
          </a:ln>
        </p:spPr>
      </p:pic>
      <p:sp>
        <p:nvSpPr>
          <p:cNvPr id="154" name="Google Shape;154;p31"/>
          <p:cNvSpPr txBox="1"/>
          <p:nvPr>
            <p:ph type="title"/>
          </p:nvPr>
        </p:nvSpPr>
        <p:spPr>
          <a:xfrm>
            <a:off x="628650" y="273844"/>
            <a:ext cx="7886700" cy="994172"/>
          </a:xfrm>
          <a:prstGeom prst="rect">
            <a:avLst/>
          </a:prstGeom>
          <a:noFill/>
          <a:ln>
            <a:noFill/>
          </a:ln>
        </p:spPr>
        <p:txBody>
          <a:bodyPr anchorCtr="0" anchor="t" bIns="34275" lIns="68575" spcFirstLastPara="1" rIns="68575" wrap="square" tIns="34275">
            <a:noAutofit/>
          </a:bodyPr>
          <a:lstStyle>
            <a:lvl1pPr lvl="0" marR="0" rtl="0" algn="l">
              <a:lnSpc>
                <a:spcPct val="90000"/>
              </a:lnSpc>
              <a:spcBef>
                <a:spcPts val="0"/>
              </a:spcBef>
              <a:spcAft>
                <a:spcPts val="0"/>
              </a:spcAft>
              <a:buClr>
                <a:schemeClr val="lt1"/>
              </a:buClr>
              <a:buSzPts val="3300"/>
              <a:buFont typeface="Arial"/>
              <a:buNone/>
              <a:defRPr b="1" i="0" sz="3300" u="none" cap="none" strike="noStrike">
                <a:solidFill>
                  <a:schemeClr val="lt1"/>
                </a:solidFill>
                <a:latin typeface="Arial"/>
                <a:ea typeface="Arial"/>
                <a:cs typeface="Arial"/>
                <a:sym typeface="Arial"/>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p:txBody>
      </p:sp>
      <p:sp>
        <p:nvSpPr>
          <p:cNvPr id="155" name="Google Shape;155;p31"/>
          <p:cNvSpPr txBox="1"/>
          <p:nvPr>
            <p:ph idx="1" type="body"/>
          </p:nvPr>
        </p:nvSpPr>
        <p:spPr>
          <a:xfrm>
            <a:off x="628650" y="1348979"/>
            <a:ext cx="7886700" cy="2944726"/>
          </a:xfrm>
          <a:prstGeom prst="rect">
            <a:avLst/>
          </a:prstGeom>
          <a:noFill/>
          <a:ln>
            <a:noFill/>
          </a:ln>
        </p:spPr>
        <p:txBody>
          <a:bodyPr anchorCtr="0" anchor="t" bIns="34275" lIns="68575" spcFirstLastPara="1" rIns="68575" wrap="square" tIns="34275">
            <a:noAutofit/>
          </a:bodyPr>
          <a:lstStyle>
            <a:lvl1pPr indent="-361950" lvl="0" marL="457200" marR="0" rtl="0" algn="l">
              <a:lnSpc>
                <a:spcPct val="90000"/>
              </a:lnSpc>
              <a:spcBef>
                <a:spcPts val="800"/>
              </a:spcBef>
              <a:spcAft>
                <a:spcPts val="0"/>
              </a:spcAft>
              <a:buClr>
                <a:schemeClr val="lt1"/>
              </a:buClr>
              <a:buSzPts val="2100"/>
              <a:buFont typeface="Arial"/>
              <a:buChar char="•"/>
              <a:defRPr b="0" i="0" sz="2100" u="none" cap="none" strike="noStrike">
                <a:solidFill>
                  <a:schemeClr val="lt1"/>
                </a:solidFill>
                <a:latin typeface="Arial"/>
                <a:ea typeface="Arial"/>
                <a:cs typeface="Arial"/>
                <a:sym typeface="Arial"/>
              </a:defRPr>
            </a:lvl1pPr>
            <a:lvl2pPr indent="-342900" lvl="1" marL="9144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2pPr>
            <a:lvl3pPr indent="-323850" lvl="2" marL="1371600" marR="0" rtl="0" algn="l">
              <a:lnSpc>
                <a:spcPct val="90000"/>
              </a:lnSpc>
              <a:spcBef>
                <a:spcPts val="400"/>
              </a:spcBef>
              <a:spcAft>
                <a:spcPts val="0"/>
              </a:spcAft>
              <a:buClr>
                <a:schemeClr val="lt1"/>
              </a:buClr>
              <a:buSzPts val="1500"/>
              <a:buFont typeface="Arial"/>
              <a:buChar char="•"/>
              <a:defRPr b="0" i="0" sz="1500" u="none" cap="none" strike="noStrike">
                <a:solidFill>
                  <a:schemeClr val="lt1"/>
                </a:solidFill>
                <a:latin typeface="Arial"/>
                <a:ea typeface="Arial"/>
                <a:cs typeface="Arial"/>
                <a:sym typeface="Arial"/>
              </a:defRPr>
            </a:lvl3pPr>
            <a:lvl4pPr indent="-317500" lvl="3" marL="1828800" marR="0" rtl="0" algn="l">
              <a:lnSpc>
                <a:spcPct val="90000"/>
              </a:lnSpc>
              <a:spcBef>
                <a:spcPts val="40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4pPr>
            <a:lvl5pPr indent="-317500" lvl="4" marL="2286000" marR="0" rtl="0" algn="l">
              <a:lnSpc>
                <a:spcPct val="90000"/>
              </a:lnSpc>
              <a:spcBef>
                <a:spcPts val="40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156" name="Google Shape;156;p31"/>
          <p:cNvSpPr/>
          <p:nvPr/>
        </p:nvSpPr>
        <p:spPr>
          <a:xfrm>
            <a:off x="216848" y="3914285"/>
            <a:ext cx="5278459" cy="1503059"/>
          </a:xfrm>
          <a:prstGeom prst="rect">
            <a:avLst/>
          </a:prstGeom>
          <a:noFill/>
          <a:ln>
            <a:noFill/>
          </a:ln>
        </p:spPr>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Content page Green with logo">
  <p:cSld name="Main Content page Green with logo">
    <p:spTree>
      <p:nvGrpSpPr>
        <p:cNvPr id="157" name="Shape 157"/>
        <p:cNvGrpSpPr/>
        <p:nvPr/>
      </p:nvGrpSpPr>
      <p:grpSpPr>
        <a:xfrm>
          <a:off x="0" y="0"/>
          <a:ext cx="0" cy="0"/>
          <a:chOff x="0" y="0"/>
          <a:chExt cx="0" cy="0"/>
        </a:xfrm>
      </p:grpSpPr>
      <p:pic>
        <p:nvPicPr>
          <p:cNvPr id="158" name="Google Shape;158;p32"/>
          <p:cNvPicPr preferRelativeResize="0"/>
          <p:nvPr/>
        </p:nvPicPr>
        <p:blipFill rotWithShape="1">
          <a:blip r:embed="rId2">
            <a:alphaModFix/>
          </a:blip>
          <a:srcRect b="16522" l="0" r="0" t="0"/>
          <a:stretch/>
        </p:blipFill>
        <p:spPr>
          <a:xfrm>
            <a:off x="0" y="0"/>
            <a:ext cx="9144000" cy="4293704"/>
          </a:xfrm>
          <a:prstGeom prst="rect">
            <a:avLst/>
          </a:prstGeom>
          <a:noFill/>
          <a:ln>
            <a:noFill/>
          </a:ln>
        </p:spPr>
      </p:pic>
      <p:sp>
        <p:nvSpPr>
          <p:cNvPr id="159" name="Google Shape;159;p32"/>
          <p:cNvSpPr txBox="1"/>
          <p:nvPr>
            <p:ph type="title"/>
          </p:nvPr>
        </p:nvSpPr>
        <p:spPr>
          <a:xfrm>
            <a:off x="628650" y="273844"/>
            <a:ext cx="7886700" cy="994172"/>
          </a:xfrm>
          <a:prstGeom prst="rect">
            <a:avLst/>
          </a:prstGeom>
          <a:noFill/>
          <a:ln>
            <a:noFill/>
          </a:ln>
        </p:spPr>
        <p:txBody>
          <a:bodyPr anchorCtr="0" anchor="t" bIns="34275" lIns="68575" spcFirstLastPara="1" rIns="68575" wrap="square" tIns="34275">
            <a:noAutofit/>
          </a:bodyPr>
          <a:lstStyle>
            <a:lvl1pPr lvl="0" marR="0" rtl="0" algn="l">
              <a:lnSpc>
                <a:spcPct val="90000"/>
              </a:lnSpc>
              <a:spcBef>
                <a:spcPts val="0"/>
              </a:spcBef>
              <a:spcAft>
                <a:spcPts val="0"/>
              </a:spcAft>
              <a:buClr>
                <a:schemeClr val="lt1"/>
              </a:buClr>
              <a:buSzPts val="3300"/>
              <a:buFont typeface="Arial"/>
              <a:buNone/>
              <a:defRPr b="1" i="0" sz="3300" u="none" cap="none" strike="noStrike">
                <a:solidFill>
                  <a:schemeClr val="lt1"/>
                </a:solidFill>
                <a:latin typeface="Arial"/>
                <a:ea typeface="Arial"/>
                <a:cs typeface="Arial"/>
                <a:sym typeface="Arial"/>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p:txBody>
      </p:sp>
      <p:sp>
        <p:nvSpPr>
          <p:cNvPr id="160" name="Google Shape;160;p32"/>
          <p:cNvSpPr txBox="1"/>
          <p:nvPr>
            <p:ph idx="1" type="body"/>
          </p:nvPr>
        </p:nvSpPr>
        <p:spPr>
          <a:xfrm>
            <a:off x="628650" y="1348979"/>
            <a:ext cx="7886700" cy="2944726"/>
          </a:xfrm>
          <a:prstGeom prst="rect">
            <a:avLst/>
          </a:prstGeom>
          <a:noFill/>
          <a:ln>
            <a:noFill/>
          </a:ln>
        </p:spPr>
        <p:txBody>
          <a:bodyPr anchorCtr="0" anchor="t" bIns="34275" lIns="68575" spcFirstLastPara="1" rIns="68575" wrap="square" tIns="34275">
            <a:noAutofit/>
          </a:bodyPr>
          <a:lstStyle>
            <a:lvl1pPr indent="-361950" lvl="0" marL="457200" marR="0" rtl="0" algn="l">
              <a:lnSpc>
                <a:spcPct val="90000"/>
              </a:lnSpc>
              <a:spcBef>
                <a:spcPts val="800"/>
              </a:spcBef>
              <a:spcAft>
                <a:spcPts val="0"/>
              </a:spcAft>
              <a:buClr>
                <a:schemeClr val="lt1"/>
              </a:buClr>
              <a:buSzPts val="2100"/>
              <a:buFont typeface="Arial"/>
              <a:buChar char="•"/>
              <a:defRPr b="0" i="0" sz="2100" u="none" cap="none" strike="noStrike">
                <a:solidFill>
                  <a:schemeClr val="lt1"/>
                </a:solidFill>
                <a:latin typeface="Arial"/>
                <a:ea typeface="Arial"/>
                <a:cs typeface="Arial"/>
                <a:sym typeface="Arial"/>
              </a:defRPr>
            </a:lvl1pPr>
            <a:lvl2pPr indent="-342900" lvl="1" marL="914400" marR="0" rtl="0" algn="l">
              <a:lnSpc>
                <a:spcPct val="90000"/>
              </a:lnSpc>
              <a:spcBef>
                <a:spcPts val="4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2pPr>
            <a:lvl3pPr indent="-323850" lvl="2" marL="1371600" marR="0" rtl="0" algn="l">
              <a:lnSpc>
                <a:spcPct val="90000"/>
              </a:lnSpc>
              <a:spcBef>
                <a:spcPts val="400"/>
              </a:spcBef>
              <a:spcAft>
                <a:spcPts val="0"/>
              </a:spcAft>
              <a:buClr>
                <a:schemeClr val="lt1"/>
              </a:buClr>
              <a:buSzPts val="1500"/>
              <a:buFont typeface="Arial"/>
              <a:buChar char="•"/>
              <a:defRPr b="0" i="0" sz="1500" u="none" cap="none" strike="noStrike">
                <a:solidFill>
                  <a:schemeClr val="lt1"/>
                </a:solidFill>
                <a:latin typeface="Arial"/>
                <a:ea typeface="Arial"/>
                <a:cs typeface="Arial"/>
                <a:sym typeface="Arial"/>
              </a:defRPr>
            </a:lvl3pPr>
            <a:lvl4pPr indent="-317500" lvl="3" marL="1828800" marR="0" rtl="0" algn="l">
              <a:lnSpc>
                <a:spcPct val="90000"/>
              </a:lnSpc>
              <a:spcBef>
                <a:spcPts val="40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4pPr>
            <a:lvl5pPr indent="-317500" lvl="4" marL="2286000" marR="0" rtl="0" algn="l">
              <a:lnSpc>
                <a:spcPct val="90000"/>
              </a:lnSpc>
              <a:spcBef>
                <a:spcPts val="40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161" name="Google Shape;161;p32"/>
          <p:cNvSpPr/>
          <p:nvPr/>
        </p:nvSpPr>
        <p:spPr>
          <a:xfrm>
            <a:off x="216848" y="3914285"/>
            <a:ext cx="5278459" cy="1503059"/>
          </a:xfrm>
          <a:prstGeom prst="rect">
            <a:avLst/>
          </a:prstGeom>
          <a:noFill/>
          <a:ln>
            <a:noFill/>
          </a:ln>
        </p:spPr>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Content page White">
  <p:cSld name="Main Content page White">
    <p:spTree>
      <p:nvGrpSpPr>
        <p:cNvPr id="162" name="Shape 162"/>
        <p:cNvGrpSpPr/>
        <p:nvPr/>
      </p:nvGrpSpPr>
      <p:grpSpPr>
        <a:xfrm>
          <a:off x="0" y="0"/>
          <a:ext cx="0" cy="0"/>
          <a:chOff x="0" y="0"/>
          <a:chExt cx="0" cy="0"/>
        </a:xfrm>
      </p:grpSpPr>
      <p:sp>
        <p:nvSpPr>
          <p:cNvPr id="163" name="Google Shape;163;p33"/>
          <p:cNvSpPr txBox="1"/>
          <p:nvPr>
            <p:ph type="title"/>
          </p:nvPr>
        </p:nvSpPr>
        <p:spPr>
          <a:xfrm>
            <a:off x="628650" y="273844"/>
            <a:ext cx="7886700" cy="994172"/>
          </a:xfrm>
          <a:prstGeom prst="rect">
            <a:avLst/>
          </a:prstGeom>
          <a:noFill/>
          <a:ln>
            <a:noFill/>
          </a:ln>
        </p:spPr>
        <p:txBody>
          <a:bodyPr anchorCtr="0" anchor="t" bIns="34275" lIns="68575" spcFirstLastPara="1" rIns="68575" wrap="square" tIns="34275">
            <a:noAutofit/>
          </a:bodyPr>
          <a:lstStyle>
            <a:lvl1pPr lvl="0" marR="0" rtl="0" algn="l">
              <a:lnSpc>
                <a:spcPct val="90000"/>
              </a:lnSpc>
              <a:spcBef>
                <a:spcPts val="0"/>
              </a:spcBef>
              <a:spcAft>
                <a:spcPts val="0"/>
              </a:spcAft>
              <a:buClr>
                <a:srgbClr val="112C6C"/>
              </a:buClr>
              <a:buSzPts val="3300"/>
              <a:buFont typeface="Arial"/>
              <a:buNone/>
              <a:defRPr b="1" i="0" sz="3300" u="none" cap="none" strike="noStrike">
                <a:solidFill>
                  <a:srgbClr val="112C6C"/>
                </a:solidFill>
                <a:latin typeface="Arial"/>
                <a:ea typeface="Arial"/>
                <a:cs typeface="Arial"/>
                <a:sym typeface="Arial"/>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p:txBody>
      </p:sp>
      <p:sp>
        <p:nvSpPr>
          <p:cNvPr id="164" name="Google Shape;164;p33"/>
          <p:cNvSpPr txBox="1"/>
          <p:nvPr>
            <p:ph idx="1" type="body"/>
          </p:nvPr>
        </p:nvSpPr>
        <p:spPr>
          <a:xfrm>
            <a:off x="628650" y="1341835"/>
            <a:ext cx="7886700" cy="2951559"/>
          </a:xfrm>
          <a:prstGeom prst="rect">
            <a:avLst/>
          </a:prstGeom>
          <a:noFill/>
          <a:ln>
            <a:noFill/>
          </a:ln>
        </p:spPr>
        <p:txBody>
          <a:bodyPr anchorCtr="0" anchor="t" bIns="34275" lIns="68575" spcFirstLastPara="1" rIns="68575" wrap="square" tIns="34275">
            <a:noAutofit/>
          </a:bodyPr>
          <a:lstStyle>
            <a:lvl1pPr indent="-361950" lvl="0" marL="457200" marR="0" rtl="0" algn="l">
              <a:lnSpc>
                <a:spcPct val="90000"/>
              </a:lnSpc>
              <a:spcBef>
                <a:spcPts val="800"/>
              </a:spcBef>
              <a:spcAft>
                <a:spcPts val="0"/>
              </a:spcAft>
              <a:buClr>
                <a:srgbClr val="112C6C"/>
              </a:buClr>
              <a:buSzPts val="2100"/>
              <a:buFont typeface="Arial"/>
              <a:buChar char="•"/>
              <a:defRPr b="0" i="0" sz="2100" u="none" cap="none" strike="noStrike">
                <a:solidFill>
                  <a:srgbClr val="112C6C"/>
                </a:solidFill>
                <a:latin typeface="Arial"/>
                <a:ea typeface="Arial"/>
                <a:cs typeface="Arial"/>
                <a:sym typeface="Arial"/>
              </a:defRPr>
            </a:lvl1pPr>
            <a:lvl2pPr indent="-342900" lvl="1" marL="914400" marR="0" rtl="0" algn="l">
              <a:lnSpc>
                <a:spcPct val="90000"/>
              </a:lnSpc>
              <a:spcBef>
                <a:spcPts val="400"/>
              </a:spcBef>
              <a:spcAft>
                <a:spcPts val="0"/>
              </a:spcAft>
              <a:buClr>
                <a:srgbClr val="112C6C"/>
              </a:buClr>
              <a:buSzPts val="1800"/>
              <a:buFont typeface="Arial"/>
              <a:buChar char="•"/>
              <a:defRPr b="0" i="0" sz="1800" u="none" cap="none" strike="noStrike">
                <a:solidFill>
                  <a:srgbClr val="112C6C"/>
                </a:solidFill>
                <a:latin typeface="Arial"/>
                <a:ea typeface="Arial"/>
                <a:cs typeface="Arial"/>
                <a:sym typeface="Arial"/>
              </a:defRPr>
            </a:lvl2pPr>
            <a:lvl3pPr indent="-323850" lvl="2" marL="1371600" marR="0" rtl="0" algn="l">
              <a:lnSpc>
                <a:spcPct val="90000"/>
              </a:lnSpc>
              <a:spcBef>
                <a:spcPts val="400"/>
              </a:spcBef>
              <a:spcAft>
                <a:spcPts val="0"/>
              </a:spcAft>
              <a:buClr>
                <a:srgbClr val="112C6C"/>
              </a:buClr>
              <a:buSzPts val="1500"/>
              <a:buFont typeface="Arial"/>
              <a:buChar char="•"/>
              <a:defRPr b="0" i="0" sz="1500" u="none" cap="none" strike="noStrike">
                <a:solidFill>
                  <a:srgbClr val="112C6C"/>
                </a:solidFill>
                <a:latin typeface="Arial"/>
                <a:ea typeface="Arial"/>
                <a:cs typeface="Arial"/>
                <a:sym typeface="Arial"/>
              </a:defRPr>
            </a:lvl3pPr>
            <a:lvl4pPr indent="-317500" lvl="3" marL="1828800" marR="0" rtl="0" algn="l">
              <a:lnSpc>
                <a:spcPct val="90000"/>
              </a:lnSpc>
              <a:spcBef>
                <a:spcPts val="400"/>
              </a:spcBef>
              <a:spcAft>
                <a:spcPts val="0"/>
              </a:spcAft>
              <a:buClr>
                <a:srgbClr val="112C6C"/>
              </a:buClr>
              <a:buSzPts val="1400"/>
              <a:buFont typeface="Arial"/>
              <a:buChar char="•"/>
              <a:defRPr b="0" i="0" sz="1400" u="none" cap="none" strike="noStrike">
                <a:solidFill>
                  <a:srgbClr val="112C6C"/>
                </a:solidFill>
                <a:latin typeface="Arial"/>
                <a:ea typeface="Arial"/>
                <a:cs typeface="Arial"/>
                <a:sym typeface="Arial"/>
              </a:defRPr>
            </a:lvl4pPr>
            <a:lvl5pPr indent="-317500" lvl="4" marL="2286000" marR="0" rtl="0" algn="l">
              <a:lnSpc>
                <a:spcPct val="90000"/>
              </a:lnSpc>
              <a:spcBef>
                <a:spcPts val="400"/>
              </a:spcBef>
              <a:spcAft>
                <a:spcPts val="0"/>
              </a:spcAft>
              <a:buClr>
                <a:srgbClr val="112C6C"/>
              </a:buClr>
              <a:buSzPts val="1400"/>
              <a:buFont typeface="Arial"/>
              <a:buChar char="•"/>
              <a:defRPr b="0" i="0" sz="1400" u="none" cap="none" strike="noStrike">
                <a:solidFill>
                  <a:srgbClr val="112C6C"/>
                </a:solidFill>
                <a:latin typeface="Arial"/>
                <a:ea typeface="Arial"/>
                <a:cs typeface="Arial"/>
                <a:sym typeface="Arial"/>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165" name="Google Shape;165;p33"/>
          <p:cNvSpPr/>
          <p:nvPr/>
        </p:nvSpPr>
        <p:spPr>
          <a:xfrm>
            <a:off x="0" y="0"/>
            <a:ext cx="9144000" cy="5143500"/>
          </a:xfrm>
          <a:prstGeom prst="rect">
            <a:avLst/>
          </a:prstGeom>
          <a:solidFill>
            <a:schemeClr val="lt1"/>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pic>
        <p:nvPicPr>
          <p:cNvPr descr="A black and white text on a black background&#10;&#10;AI-generated content may be incorrect." id="166" name="Google Shape;166;p33"/>
          <p:cNvPicPr preferRelativeResize="0"/>
          <p:nvPr/>
        </p:nvPicPr>
        <p:blipFill rotWithShape="1">
          <a:blip r:embed="rId2">
            <a:alphaModFix/>
          </a:blip>
          <a:srcRect b="0" l="0" r="0" t="0"/>
          <a:stretch/>
        </p:blipFill>
        <p:spPr>
          <a:xfrm>
            <a:off x="166256" y="3956144"/>
            <a:ext cx="5311116" cy="1517461"/>
          </a:xfrm>
          <a:prstGeom prst="rect">
            <a:avLst/>
          </a:prstGeom>
          <a:noFill/>
          <a:ln>
            <a:noFill/>
          </a:ln>
        </p:spPr>
      </p:pic>
      <p:sp>
        <p:nvSpPr>
          <p:cNvPr id="167" name="Google Shape;167;p33"/>
          <p:cNvSpPr/>
          <p:nvPr/>
        </p:nvSpPr>
        <p:spPr>
          <a:xfrm>
            <a:off x="216848" y="3914285"/>
            <a:ext cx="5278459" cy="1503059"/>
          </a:xfrm>
          <a:prstGeom prst="rect">
            <a:avLst/>
          </a:prstGeom>
          <a:noFill/>
          <a:ln>
            <a:noFill/>
          </a:ln>
        </p:spPr>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Content page White with Logo">
  <p:cSld name="Main Content page White with Logo">
    <p:spTree>
      <p:nvGrpSpPr>
        <p:cNvPr id="168" name="Shape 168"/>
        <p:cNvGrpSpPr/>
        <p:nvPr/>
      </p:nvGrpSpPr>
      <p:grpSpPr>
        <a:xfrm>
          <a:off x="0" y="0"/>
          <a:ext cx="0" cy="0"/>
          <a:chOff x="0" y="0"/>
          <a:chExt cx="0" cy="0"/>
        </a:xfrm>
      </p:grpSpPr>
      <p:pic>
        <p:nvPicPr>
          <p:cNvPr descr="A white and blue logo&#10;&#10;Description automatically generated" id="169" name="Google Shape;169;p34"/>
          <p:cNvPicPr preferRelativeResize="0"/>
          <p:nvPr/>
        </p:nvPicPr>
        <p:blipFill rotWithShape="1">
          <a:blip r:embed="rId2">
            <a:alphaModFix/>
          </a:blip>
          <a:srcRect b="16667" l="0" r="0" t="0"/>
          <a:stretch/>
        </p:blipFill>
        <p:spPr>
          <a:xfrm>
            <a:off x="0" y="0"/>
            <a:ext cx="9144000" cy="4286250"/>
          </a:xfrm>
          <a:prstGeom prst="rect">
            <a:avLst/>
          </a:prstGeom>
          <a:noFill/>
          <a:ln>
            <a:noFill/>
          </a:ln>
        </p:spPr>
      </p:pic>
      <p:sp>
        <p:nvSpPr>
          <p:cNvPr id="170" name="Google Shape;170;p34"/>
          <p:cNvSpPr/>
          <p:nvPr/>
        </p:nvSpPr>
        <p:spPr>
          <a:xfrm>
            <a:off x="0" y="4286250"/>
            <a:ext cx="9144000" cy="857250"/>
          </a:xfrm>
          <a:prstGeom prst="rect">
            <a:avLst/>
          </a:prstGeom>
          <a:solidFill>
            <a:schemeClr val="lt1"/>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71" name="Google Shape;171;p34"/>
          <p:cNvSpPr txBox="1"/>
          <p:nvPr>
            <p:ph type="title"/>
          </p:nvPr>
        </p:nvSpPr>
        <p:spPr>
          <a:xfrm>
            <a:off x="628650" y="273844"/>
            <a:ext cx="7886700" cy="994172"/>
          </a:xfrm>
          <a:prstGeom prst="rect">
            <a:avLst/>
          </a:prstGeom>
          <a:noFill/>
          <a:ln>
            <a:noFill/>
          </a:ln>
        </p:spPr>
        <p:txBody>
          <a:bodyPr anchorCtr="0" anchor="t" bIns="34275" lIns="68575" spcFirstLastPara="1" rIns="68575" wrap="square" tIns="34275">
            <a:noAutofit/>
          </a:bodyPr>
          <a:lstStyle>
            <a:lvl1pPr lvl="0" marR="0" rtl="0" algn="l">
              <a:lnSpc>
                <a:spcPct val="90000"/>
              </a:lnSpc>
              <a:spcBef>
                <a:spcPts val="0"/>
              </a:spcBef>
              <a:spcAft>
                <a:spcPts val="0"/>
              </a:spcAft>
              <a:buClr>
                <a:srgbClr val="112C6C"/>
              </a:buClr>
              <a:buSzPts val="3300"/>
              <a:buFont typeface="Arial"/>
              <a:buNone/>
              <a:defRPr b="1" i="0" sz="3300" u="none" cap="none" strike="noStrike">
                <a:solidFill>
                  <a:srgbClr val="112C6C"/>
                </a:solidFill>
                <a:latin typeface="Arial"/>
                <a:ea typeface="Arial"/>
                <a:cs typeface="Arial"/>
                <a:sym typeface="Arial"/>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p:txBody>
      </p:sp>
      <p:sp>
        <p:nvSpPr>
          <p:cNvPr id="172" name="Google Shape;172;p34"/>
          <p:cNvSpPr txBox="1"/>
          <p:nvPr>
            <p:ph idx="1" type="body"/>
          </p:nvPr>
        </p:nvSpPr>
        <p:spPr>
          <a:xfrm>
            <a:off x="628650" y="1341835"/>
            <a:ext cx="7886700" cy="2944415"/>
          </a:xfrm>
          <a:prstGeom prst="rect">
            <a:avLst/>
          </a:prstGeom>
          <a:noFill/>
          <a:ln>
            <a:noFill/>
          </a:ln>
        </p:spPr>
        <p:txBody>
          <a:bodyPr anchorCtr="0" anchor="t" bIns="34275" lIns="68575" spcFirstLastPara="1" rIns="68575" wrap="square" tIns="34275">
            <a:noAutofit/>
          </a:bodyPr>
          <a:lstStyle>
            <a:lvl1pPr indent="-361950" lvl="0" marL="457200" marR="0" rtl="0" algn="l">
              <a:lnSpc>
                <a:spcPct val="90000"/>
              </a:lnSpc>
              <a:spcBef>
                <a:spcPts val="800"/>
              </a:spcBef>
              <a:spcAft>
                <a:spcPts val="0"/>
              </a:spcAft>
              <a:buClr>
                <a:srgbClr val="112C6C"/>
              </a:buClr>
              <a:buSzPts val="2100"/>
              <a:buFont typeface="Arial"/>
              <a:buChar char="•"/>
              <a:defRPr b="0" i="0" sz="2100" u="none" cap="none" strike="noStrike">
                <a:solidFill>
                  <a:srgbClr val="112C6C"/>
                </a:solidFill>
                <a:latin typeface="Arial"/>
                <a:ea typeface="Arial"/>
                <a:cs typeface="Arial"/>
                <a:sym typeface="Arial"/>
              </a:defRPr>
            </a:lvl1pPr>
            <a:lvl2pPr indent="-342900" lvl="1" marL="914400" marR="0" rtl="0" algn="l">
              <a:lnSpc>
                <a:spcPct val="90000"/>
              </a:lnSpc>
              <a:spcBef>
                <a:spcPts val="400"/>
              </a:spcBef>
              <a:spcAft>
                <a:spcPts val="0"/>
              </a:spcAft>
              <a:buClr>
                <a:srgbClr val="112C6C"/>
              </a:buClr>
              <a:buSzPts val="1800"/>
              <a:buFont typeface="Arial"/>
              <a:buChar char="•"/>
              <a:defRPr b="0" i="0" sz="1800" u="none" cap="none" strike="noStrike">
                <a:solidFill>
                  <a:srgbClr val="112C6C"/>
                </a:solidFill>
                <a:latin typeface="Arial"/>
                <a:ea typeface="Arial"/>
                <a:cs typeface="Arial"/>
                <a:sym typeface="Arial"/>
              </a:defRPr>
            </a:lvl2pPr>
            <a:lvl3pPr indent="-323850" lvl="2" marL="1371600" marR="0" rtl="0" algn="l">
              <a:lnSpc>
                <a:spcPct val="90000"/>
              </a:lnSpc>
              <a:spcBef>
                <a:spcPts val="400"/>
              </a:spcBef>
              <a:spcAft>
                <a:spcPts val="0"/>
              </a:spcAft>
              <a:buClr>
                <a:srgbClr val="112C6C"/>
              </a:buClr>
              <a:buSzPts val="1500"/>
              <a:buFont typeface="Arial"/>
              <a:buChar char="•"/>
              <a:defRPr b="0" i="0" sz="1500" u="none" cap="none" strike="noStrike">
                <a:solidFill>
                  <a:srgbClr val="112C6C"/>
                </a:solidFill>
                <a:latin typeface="Arial"/>
                <a:ea typeface="Arial"/>
                <a:cs typeface="Arial"/>
                <a:sym typeface="Arial"/>
              </a:defRPr>
            </a:lvl3pPr>
            <a:lvl4pPr indent="-317500" lvl="3" marL="1828800" marR="0" rtl="0" algn="l">
              <a:lnSpc>
                <a:spcPct val="90000"/>
              </a:lnSpc>
              <a:spcBef>
                <a:spcPts val="400"/>
              </a:spcBef>
              <a:spcAft>
                <a:spcPts val="0"/>
              </a:spcAft>
              <a:buClr>
                <a:srgbClr val="112C6C"/>
              </a:buClr>
              <a:buSzPts val="1400"/>
              <a:buFont typeface="Arial"/>
              <a:buChar char="•"/>
              <a:defRPr b="0" i="0" sz="1400" u="none" cap="none" strike="noStrike">
                <a:solidFill>
                  <a:srgbClr val="112C6C"/>
                </a:solidFill>
                <a:latin typeface="Arial"/>
                <a:ea typeface="Arial"/>
                <a:cs typeface="Arial"/>
                <a:sym typeface="Arial"/>
              </a:defRPr>
            </a:lvl4pPr>
            <a:lvl5pPr indent="-317500" lvl="4" marL="2286000" marR="0" rtl="0" algn="l">
              <a:lnSpc>
                <a:spcPct val="90000"/>
              </a:lnSpc>
              <a:spcBef>
                <a:spcPts val="400"/>
              </a:spcBef>
              <a:spcAft>
                <a:spcPts val="0"/>
              </a:spcAft>
              <a:buClr>
                <a:srgbClr val="112C6C"/>
              </a:buClr>
              <a:buSzPts val="1400"/>
              <a:buFont typeface="Arial"/>
              <a:buChar char="•"/>
              <a:defRPr b="0" i="0" sz="1400" u="none" cap="none" strike="noStrike">
                <a:solidFill>
                  <a:srgbClr val="112C6C"/>
                </a:solidFill>
                <a:latin typeface="Arial"/>
                <a:ea typeface="Arial"/>
                <a:cs typeface="Arial"/>
                <a:sym typeface="Arial"/>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173" name="Google Shape;173;p34"/>
          <p:cNvSpPr/>
          <p:nvPr/>
        </p:nvSpPr>
        <p:spPr>
          <a:xfrm>
            <a:off x="216848" y="3914285"/>
            <a:ext cx="5278459" cy="1503059"/>
          </a:xfrm>
          <a:prstGeom prst="rect">
            <a:avLst/>
          </a:prstGeom>
          <a:noFill/>
          <a:ln>
            <a:noFill/>
          </a:ln>
        </p:spPr>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bout this template">
  <p:cSld name="About this template">
    <p:spTree>
      <p:nvGrpSpPr>
        <p:cNvPr id="174" name="Shape 174"/>
        <p:cNvGrpSpPr/>
        <p:nvPr/>
      </p:nvGrpSpPr>
      <p:grpSpPr>
        <a:xfrm>
          <a:off x="0" y="0"/>
          <a:ext cx="0" cy="0"/>
          <a:chOff x="0" y="0"/>
          <a:chExt cx="0" cy="0"/>
        </a:xfrm>
      </p:grpSpPr>
      <p:sp>
        <p:nvSpPr>
          <p:cNvPr id="175" name="Google Shape;175;p35"/>
          <p:cNvSpPr/>
          <p:nvPr/>
        </p:nvSpPr>
        <p:spPr>
          <a:xfrm>
            <a:off x="0" y="0"/>
            <a:ext cx="9144000" cy="5143500"/>
          </a:xfrm>
          <a:prstGeom prst="rect">
            <a:avLst/>
          </a:prstGeom>
          <a:solidFill>
            <a:schemeClr val="lt1"/>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76" name="Google Shape;176;p35"/>
          <p:cNvSpPr txBox="1"/>
          <p:nvPr/>
        </p:nvSpPr>
        <p:spPr>
          <a:xfrm>
            <a:off x="311720" y="851960"/>
            <a:ext cx="4495449" cy="3062377"/>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1" i="0" lang="en-GB" sz="1400" u="sng" cap="none" strike="noStrike">
                <a:solidFill>
                  <a:srgbClr val="FF0000"/>
                </a:solidFill>
                <a:latin typeface="Arial"/>
                <a:ea typeface="Arial"/>
                <a:cs typeface="Arial"/>
                <a:sym typeface="Arial"/>
              </a:rPr>
              <a:t>Delete this slide after reading!</a:t>
            </a:r>
            <a:r>
              <a:rPr b="1" i="0" lang="en-GB" sz="1400" u="sng" cap="none" strike="noStrike">
                <a:solidFill>
                  <a:srgbClr val="112C6C"/>
                </a:solidFill>
                <a:latin typeface="Arial"/>
                <a:ea typeface="Arial"/>
                <a:cs typeface="Arial"/>
                <a:sym typeface="Arial"/>
              </a:rPr>
              <a:t> </a:t>
            </a:r>
            <a:endParaRPr sz="1100"/>
          </a:p>
          <a:p>
            <a:pPr indent="0" lvl="0" marL="0" marR="0" rtl="0" algn="l">
              <a:spcBef>
                <a:spcPts val="0"/>
              </a:spcBef>
              <a:spcAft>
                <a:spcPts val="0"/>
              </a:spcAft>
              <a:buNone/>
            </a:pPr>
            <a:r>
              <a:t/>
            </a:r>
            <a:endParaRPr b="0" sz="1400">
              <a:solidFill>
                <a:srgbClr val="112C6C"/>
              </a:solidFill>
              <a:latin typeface="Arial"/>
              <a:ea typeface="Arial"/>
              <a:cs typeface="Arial"/>
              <a:sym typeface="Arial"/>
            </a:endParaRPr>
          </a:p>
          <a:p>
            <a:pPr indent="0" lvl="0" marL="0" marR="0" rtl="0" algn="l">
              <a:spcBef>
                <a:spcPts val="0"/>
              </a:spcBef>
              <a:spcAft>
                <a:spcPts val="0"/>
              </a:spcAft>
              <a:buNone/>
            </a:pPr>
            <a:r>
              <a:rPr b="0" lang="en-GB" sz="1100">
                <a:solidFill>
                  <a:srgbClr val="112C6C"/>
                </a:solidFill>
                <a:latin typeface="Arial"/>
                <a:ea typeface="Arial"/>
                <a:cs typeface="Arial"/>
                <a:sym typeface="Arial"/>
              </a:rPr>
              <a:t>To give you variation and options, there are 8 master slide template options within this PowerPoint document:</a:t>
            </a:r>
            <a:endParaRPr sz="1100"/>
          </a:p>
          <a:p>
            <a:pPr indent="0" lvl="0" marL="0" marR="0" rtl="0" algn="l">
              <a:spcBef>
                <a:spcPts val="0"/>
              </a:spcBef>
              <a:spcAft>
                <a:spcPts val="0"/>
              </a:spcAft>
              <a:buNone/>
            </a:pPr>
            <a:r>
              <a:t/>
            </a:r>
            <a:endParaRPr b="0" sz="1100">
              <a:solidFill>
                <a:srgbClr val="112C6C"/>
              </a:solidFill>
              <a:latin typeface="Arial"/>
              <a:ea typeface="Arial"/>
              <a:cs typeface="Arial"/>
              <a:sym typeface="Arial"/>
            </a:endParaRPr>
          </a:p>
          <a:p>
            <a:pPr indent="-222250" lvl="0" marL="215900" marR="0" rtl="0" algn="l">
              <a:lnSpc>
                <a:spcPct val="164285"/>
              </a:lnSpc>
              <a:spcBef>
                <a:spcPts val="0"/>
              </a:spcBef>
              <a:spcAft>
                <a:spcPts val="0"/>
              </a:spcAft>
              <a:buClr>
                <a:srgbClr val="112C6C"/>
              </a:buClr>
              <a:buSzPts val="1100"/>
              <a:buFont typeface="Arial"/>
              <a:buChar char="•"/>
            </a:pPr>
            <a:r>
              <a:rPr b="0" lang="en-GB" sz="1100">
                <a:solidFill>
                  <a:srgbClr val="112C6C"/>
                </a:solidFill>
                <a:latin typeface="Arial"/>
                <a:ea typeface="Arial"/>
                <a:cs typeface="Arial"/>
                <a:sym typeface="Arial"/>
              </a:rPr>
              <a:t>Title Green slide with No Title. </a:t>
            </a:r>
            <a:endParaRPr sz="1100"/>
          </a:p>
          <a:p>
            <a:pPr indent="-222250" lvl="0" marL="215900" marR="0" rtl="0" algn="l">
              <a:lnSpc>
                <a:spcPct val="164285"/>
              </a:lnSpc>
              <a:spcBef>
                <a:spcPts val="0"/>
              </a:spcBef>
              <a:spcAft>
                <a:spcPts val="0"/>
              </a:spcAft>
              <a:buClr>
                <a:srgbClr val="112C6C"/>
              </a:buClr>
              <a:buSzPts val="1100"/>
              <a:buFont typeface="Arial"/>
              <a:buChar char="•"/>
            </a:pPr>
            <a:r>
              <a:rPr b="0" lang="en-GB" sz="1100">
                <a:solidFill>
                  <a:srgbClr val="112C6C"/>
                </a:solidFill>
                <a:latin typeface="Arial"/>
                <a:ea typeface="Arial"/>
                <a:cs typeface="Arial"/>
                <a:sym typeface="Arial"/>
              </a:rPr>
              <a:t>Title Green slide with Title.</a:t>
            </a:r>
            <a:endParaRPr sz="1100"/>
          </a:p>
          <a:p>
            <a:pPr indent="-222250" lvl="0" marL="215900" marR="0" rtl="0" algn="l">
              <a:lnSpc>
                <a:spcPct val="164285"/>
              </a:lnSpc>
              <a:spcBef>
                <a:spcPts val="0"/>
              </a:spcBef>
              <a:spcAft>
                <a:spcPts val="0"/>
              </a:spcAft>
              <a:buClr>
                <a:srgbClr val="112C6C"/>
              </a:buClr>
              <a:buSzPts val="1100"/>
              <a:buFont typeface="Arial"/>
              <a:buChar char="•"/>
            </a:pPr>
            <a:r>
              <a:rPr b="0" lang="en-GB" sz="1100">
                <a:solidFill>
                  <a:srgbClr val="112C6C"/>
                </a:solidFill>
                <a:latin typeface="Arial"/>
                <a:ea typeface="Arial"/>
                <a:cs typeface="Arial"/>
                <a:sym typeface="Arial"/>
              </a:rPr>
              <a:t>Main Content page Blue.</a:t>
            </a:r>
            <a:endParaRPr sz="1100"/>
          </a:p>
          <a:p>
            <a:pPr indent="-222250" lvl="0" marL="215900" marR="0" rtl="0" algn="l">
              <a:lnSpc>
                <a:spcPct val="164285"/>
              </a:lnSpc>
              <a:spcBef>
                <a:spcPts val="0"/>
              </a:spcBef>
              <a:spcAft>
                <a:spcPts val="0"/>
              </a:spcAft>
              <a:buClr>
                <a:srgbClr val="112C6C"/>
              </a:buClr>
              <a:buSzPts val="1100"/>
              <a:buFont typeface="Arial"/>
              <a:buChar char="•"/>
            </a:pPr>
            <a:r>
              <a:rPr b="0" lang="en-GB" sz="1100">
                <a:solidFill>
                  <a:srgbClr val="112C6C"/>
                </a:solidFill>
                <a:latin typeface="Arial"/>
                <a:ea typeface="Arial"/>
                <a:cs typeface="Arial"/>
                <a:sym typeface="Arial"/>
              </a:rPr>
              <a:t>Main Content page Blue with Logo.</a:t>
            </a:r>
            <a:endParaRPr sz="1100"/>
          </a:p>
          <a:p>
            <a:pPr indent="-222250" lvl="0" marL="215900" marR="0" rtl="0" algn="l">
              <a:lnSpc>
                <a:spcPct val="164285"/>
              </a:lnSpc>
              <a:spcBef>
                <a:spcPts val="0"/>
              </a:spcBef>
              <a:spcAft>
                <a:spcPts val="0"/>
              </a:spcAft>
              <a:buClr>
                <a:srgbClr val="112C6C"/>
              </a:buClr>
              <a:buSzPts val="1100"/>
              <a:buFont typeface="Arial"/>
              <a:buChar char="•"/>
            </a:pPr>
            <a:r>
              <a:rPr b="0" lang="en-GB" sz="1100">
                <a:solidFill>
                  <a:srgbClr val="112C6C"/>
                </a:solidFill>
                <a:latin typeface="Arial"/>
                <a:ea typeface="Arial"/>
                <a:cs typeface="Arial"/>
                <a:sym typeface="Arial"/>
              </a:rPr>
              <a:t>Main Content page Green.</a:t>
            </a:r>
            <a:endParaRPr sz="1100"/>
          </a:p>
          <a:p>
            <a:pPr indent="-222250" lvl="0" marL="215900" marR="0" rtl="0" algn="l">
              <a:lnSpc>
                <a:spcPct val="164285"/>
              </a:lnSpc>
              <a:spcBef>
                <a:spcPts val="0"/>
              </a:spcBef>
              <a:spcAft>
                <a:spcPts val="0"/>
              </a:spcAft>
              <a:buClr>
                <a:srgbClr val="112C6C"/>
              </a:buClr>
              <a:buSzPts val="1100"/>
              <a:buFont typeface="Arial"/>
              <a:buChar char="•"/>
            </a:pPr>
            <a:r>
              <a:rPr b="0" lang="en-GB" sz="1100">
                <a:solidFill>
                  <a:srgbClr val="112C6C"/>
                </a:solidFill>
                <a:latin typeface="Arial"/>
                <a:ea typeface="Arial"/>
                <a:cs typeface="Arial"/>
                <a:sym typeface="Arial"/>
              </a:rPr>
              <a:t>Main Content page Green with Logo.</a:t>
            </a:r>
            <a:endParaRPr sz="1100"/>
          </a:p>
          <a:p>
            <a:pPr indent="-222250" lvl="0" marL="215900" marR="0" rtl="0" algn="l">
              <a:lnSpc>
                <a:spcPct val="164285"/>
              </a:lnSpc>
              <a:spcBef>
                <a:spcPts val="0"/>
              </a:spcBef>
              <a:spcAft>
                <a:spcPts val="0"/>
              </a:spcAft>
              <a:buClr>
                <a:srgbClr val="112C6C"/>
              </a:buClr>
              <a:buSzPts val="1100"/>
              <a:buFont typeface="Arial"/>
              <a:buChar char="•"/>
            </a:pPr>
            <a:r>
              <a:rPr b="0" lang="en-GB" sz="1100">
                <a:solidFill>
                  <a:srgbClr val="112C6C"/>
                </a:solidFill>
                <a:latin typeface="Arial"/>
                <a:ea typeface="Arial"/>
                <a:cs typeface="Arial"/>
                <a:sym typeface="Arial"/>
              </a:rPr>
              <a:t>Main Content page White.</a:t>
            </a:r>
            <a:endParaRPr sz="1100"/>
          </a:p>
          <a:p>
            <a:pPr indent="-222250" lvl="0" marL="215900" marR="0" rtl="0" algn="l">
              <a:lnSpc>
                <a:spcPct val="164285"/>
              </a:lnSpc>
              <a:spcBef>
                <a:spcPts val="0"/>
              </a:spcBef>
              <a:spcAft>
                <a:spcPts val="0"/>
              </a:spcAft>
              <a:buClr>
                <a:srgbClr val="112C6C"/>
              </a:buClr>
              <a:buSzPts val="1100"/>
              <a:buFont typeface="Arial"/>
              <a:buChar char="•"/>
            </a:pPr>
            <a:r>
              <a:rPr b="0" lang="en-GB" sz="1100">
                <a:solidFill>
                  <a:srgbClr val="112C6C"/>
                </a:solidFill>
                <a:latin typeface="Arial"/>
                <a:ea typeface="Arial"/>
                <a:cs typeface="Arial"/>
                <a:sym typeface="Arial"/>
              </a:rPr>
              <a:t>Main Content page White with Logo.</a:t>
            </a:r>
            <a:endParaRPr sz="1100"/>
          </a:p>
          <a:p>
            <a:pPr indent="-152400" lvl="0" marL="215900" marR="0" rtl="0" algn="l">
              <a:spcBef>
                <a:spcPts val="0"/>
              </a:spcBef>
              <a:spcAft>
                <a:spcPts val="0"/>
              </a:spcAft>
              <a:buClr>
                <a:schemeClr val="dk1"/>
              </a:buClr>
              <a:buSzPts val="1100"/>
              <a:buFont typeface="Arial"/>
              <a:buNone/>
            </a:pPr>
            <a:r>
              <a:t/>
            </a:r>
            <a:endParaRPr b="0" sz="1100">
              <a:solidFill>
                <a:srgbClr val="112C6C"/>
              </a:solidFill>
              <a:latin typeface="Arial"/>
              <a:ea typeface="Arial"/>
              <a:cs typeface="Arial"/>
              <a:sym typeface="Arial"/>
            </a:endParaRPr>
          </a:p>
          <a:p>
            <a:pPr indent="0" lvl="0" marL="0" marR="0" rtl="0" algn="l">
              <a:spcBef>
                <a:spcPts val="0"/>
              </a:spcBef>
              <a:spcAft>
                <a:spcPts val="0"/>
              </a:spcAft>
              <a:buNone/>
            </a:pPr>
            <a:r>
              <a:rPr b="0" lang="en-GB" sz="1100">
                <a:solidFill>
                  <a:srgbClr val="112C6C"/>
                </a:solidFill>
                <a:latin typeface="Arial"/>
                <a:ea typeface="Arial"/>
                <a:cs typeface="Arial"/>
                <a:sym typeface="Arial"/>
              </a:rPr>
              <a:t>You can insert your chosen slide by following the instructions on the right.</a:t>
            </a:r>
            <a:endParaRPr sz="1100"/>
          </a:p>
        </p:txBody>
      </p:sp>
      <p:sp>
        <p:nvSpPr>
          <p:cNvPr id="177" name="Google Shape;177;p35"/>
          <p:cNvSpPr txBox="1"/>
          <p:nvPr/>
        </p:nvSpPr>
        <p:spPr>
          <a:xfrm>
            <a:off x="7437142" y="1139542"/>
            <a:ext cx="1489340" cy="900247"/>
          </a:xfrm>
          <a:prstGeom prst="rect">
            <a:avLst/>
          </a:prstGeom>
          <a:noFill/>
          <a:ln>
            <a:noFill/>
          </a:ln>
        </p:spPr>
        <p:txBody>
          <a:bodyPr anchorCtr="0" anchor="t" bIns="34275" lIns="68575" spcFirstLastPara="1" rIns="68575" wrap="square" tIns="34275">
            <a:spAutoFit/>
          </a:bodyPr>
          <a:lstStyle/>
          <a:p>
            <a:pPr indent="0" lvl="0" marL="0" marR="0" rtl="0" algn="ctr">
              <a:spcBef>
                <a:spcPts val="0"/>
              </a:spcBef>
              <a:spcAft>
                <a:spcPts val="0"/>
              </a:spcAft>
              <a:buNone/>
            </a:pPr>
            <a:r>
              <a:rPr lang="en-GB" sz="1400">
                <a:solidFill>
                  <a:srgbClr val="112C6C"/>
                </a:solidFill>
                <a:latin typeface="Arial"/>
                <a:ea typeface="Arial"/>
                <a:cs typeface="Arial"/>
                <a:sym typeface="Arial"/>
              </a:rPr>
              <a:t>1. Click the drop down arrow on the New Slide button.</a:t>
            </a:r>
            <a:endParaRPr sz="1100"/>
          </a:p>
        </p:txBody>
      </p:sp>
      <p:sp>
        <p:nvSpPr>
          <p:cNvPr id="178" name="Google Shape;178;p35"/>
          <p:cNvSpPr txBox="1"/>
          <p:nvPr/>
        </p:nvSpPr>
        <p:spPr>
          <a:xfrm>
            <a:off x="7437142" y="2688213"/>
            <a:ext cx="1551773" cy="1315745"/>
          </a:xfrm>
          <a:prstGeom prst="rect">
            <a:avLst/>
          </a:prstGeom>
          <a:noFill/>
          <a:ln>
            <a:noFill/>
          </a:ln>
        </p:spPr>
        <p:txBody>
          <a:bodyPr anchorCtr="0" anchor="t" bIns="34275" lIns="68575" spcFirstLastPara="1" rIns="68575" wrap="square" tIns="34275">
            <a:spAutoFit/>
          </a:bodyPr>
          <a:lstStyle/>
          <a:p>
            <a:pPr indent="0" lvl="0" marL="0" marR="0" rtl="0" algn="ctr">
              <a:spcBef>
                <a:spcPts val="0"/>
              </a:spcBef>
              <a:spcAft>
                <a:spcPts val="0"/>
              </a:spcAft>
              <a:buNone/>
            </a:pPr>
            <a:r>
              <a:rPr lang="en-GB" sz="1400">
                <a:solidFill>
                  <a:srgbClr val="112C6C"/>
                </a:solidFill>
                <a:latin typeface="Arial"/>
                <a:ea typeface="Arial"/>
                <a:cs typeface="Arial"/>
                <a:sym typeface="Arial"/>
              </a:rPr>
              <a:t>2. This will expand the available Master Slide options. Click the one you want to insert.</a:t>
            </a:r>
            <a:endParaRPr sz="1100"/>
          </a:p>
        </p:txBody>
      </p:sp>
      <p:pic>
        <p:nvPicPr>
          <p:cNvPr descr="A screenshot of a computer&#10;&#10;Description automatically generated" id="179" name="Google Shape;179;p35"/>
          <p:cNvPicPr preferRelativeResize="0"/>
          <p:nvPr/>
        </p:nvPicPr>
        <p:blipFill rotWithShape="1">
          <a:blip r:embed="rId2">
            <a:alphaModFix/>
          </a:blip>
          <a:srcRect b="19595" l="0" r="0" t="0"/>
          <a:stretch/>
        </p:blipFill>
        <p:spPr>
          <a:xfrm>
            <a:off x="5080491" y="966486"/>
            <a:ext cx="2032510" cy="1254571"/>
          </a:xfrm>
          <a:prstGeom prst="rect">
            <a:avLst/>
          </a:prstGeom>
          <a:noFill/>
          <a:ln cap="flat" cmpd="sng" w="38100">
            <a:solidFill>
              <a:schemeClr val="lt1"/>
            </a:solidFill>
            <a:prstDash val="solid"/>
            <a:round/>
            <a:headEnd len="sm" w="sm" type="none"/>
            <a:tailEnd len="sm" w="sm" type="none"/>
          </a:ln>
        </p:spPr>
      </p:pic>
      <p:sp>
        <p:nvSpPr>
          <p:cNvPr id="180" name="Google Shape;180;p35"/>
          <p:cNvSpPr/>
          <p:nvPr/>
        </p:nvSpPr>
        <p:spPr>
          <a:xfrm>
            <a:off x="5673437" y="1254702"/>
            <a:ext cx="545521" cy="724766"/>
          </a:xfrm>
          <a:prstGeom prst="rect">
            <a:avLst/>
          </a:prstGeom>
          <a:noFill/>
          <a:ln cap="flat" cmpd="sng" w="38100">
            <a:solidFill>
              <a:srgbClr val="FF0000"/>
            </a:solidFill>
            <a:prstDash val="solid"/>
            <a:miter lim="8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Arial"/>
              <a:ea typeface="Arial"/>
              <a:cs typeface="Arial"/>
              <a:sym typeface="Arial"/>
            </a:endParaRPr>
          </a:p>
        </p:txBody>
      </p:sp>
      <p:pic>
        <p:nvPicPr>
          <p:cNvPr id="181" name="Google Shape;181;p35"/>
          <p:cNvPicPr preferRelativeResize="0"/>
          <p:nvPr/>
        </p:nvPicPr>
        <p:blipFill rotWithShape="1">
          <a:blip r:embed="rId3">
            <a:alphaModFix/>
          </a:blip>
          <a:srcRect b="0" l="0" r="0" t="0"/>
          <a:stretch/>
        </p:blipFill>
        <p:spPr>
          <a:xfrm>
            <a:off x="4894118" y="2778818"/>
            <a:ext cx="2369128" cy="1246909"/>
          </a:xfrm>
          <a:prstGeom prst="rect">
            <a:avLst/>
          </a:prstGeom>
          <a:noFill/>
          <a:ln cap="flat" cmpd="sng" w="38100">
            <a:solidFill>
              <a:srgbClr val="F2F2F2"/>
            </a:solidFill>
            <a:prstDash val="solid"/>
            <a:round/>
            <a:headEnd len="sm" w="sm" type="none"/>
            <a:tailEnd len="sm" w="sm" type="none"/>
          </a:ln>
        </p:spPr>
      </p:pic>
      <p:sp>
        <p:nvSpPr>
          <p:cNvPr id="182" name="Google Shape;182;p35"/>
          <p:cNvSpPr/>
          <p:nvPr/>
        </p:nvSpPr>
        <p:spPr>
          <a:xfrm>
            <a:off x="4894118" y="3065023"/>
            <a:ext cx="2369127" cy="973955"/>
          </a:xfrm>
          <a:prstGeom prst="rect">
            <a:avLst/>
          </a:prstGeom>
          <a:noFill/>
          <a:ln cap="flat" cmpd="sng" w="38100">
            <a:solidFill>
              <a:srgbClr val="FF0000"/>
            </a:solidFill>
            <a:prstDash val="solid"/>
            <a:miter lim="8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Arial"/>
              <a:ea typeface="Arial"/>
              <a:cs typeface="Arial"/>
              <a:sym typeface="Arial"/>
            </a:endParaRPr>
          </a:p>
        </p:txBody>
      </p:sp>
      <p:sp>
        <p:nvSpPr>
          <p:cNvPr id="183" name="Google Shape;183;p35"/>
          <p:cNvSpPr txBox="1"/>
          <p:nvPr/>
        </p:nvSpPr>
        <p:spPr>
          <a:xfrm>
            <a:off x="320875" y="199826"/>
            <a:ext cx="8445437" cy="623248"/>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1" lang="en-GB" sz="3600">
                <a:solidFill>
                  <a:srgbClr val="112C6C"/>
                </a:solidFill>
                <a:latin typeface="Arial"/>
                <a:ea typeface="Arial"/>
                <a:cs typeface="Arial"/>
                <a:sym typeface="Arial"/>
              </a:rPr>
              <a:t>About this PowerPoint template</a:t>
            </a:r>
            <a:endParaRPr sz="1100"/>
          </a:p>
        </p:txBody>
      </p:sp>
      <p:sp>
        <p:nvSpPr>
          <p:cNvPr id="184" name="Google Shape;184;p35"/>
          <p:cNvSpPr/>
          <p:nvPr/>
        </p:nvSpPr>
        <p:spPr>
          <a:xfrm>
            <a:off x="216848" y="3914285"/>
            <a:ext cx="5278459" cy="1503059"/>
          </a:xfrm>
          <a:prstGeom prst="rect">
            <a:avLst/>
          </a:prstGeom>
          <a:noFill/>
          <a:ln>
            <a:noFill/>
          </a:ln>
        </p:spPr>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91" name="Shape 191"/>
        <p:cNvGrpSpPr/>
        <p:nvPr/>
      </p:nvGrpSpPr>
      <p:grpSpPr>
        <a:xfrm>
          <a:off x="0" y="0"/>
          <a:ext cx="0" cy="0"/>
          <a:chOff x="0" y="0"/>
          <a:chExt cx="0" cy="0"/>
        </a:xfrm>
      </p:grpSpPr>
      <p:sp>
        <p:nvSpPr>
          <p:cNvPr id="192" name="Google Shape;192;p37"/>
          <p:cNvSpPr txBox="1"/>
          <p:nvPr>
            <p:ph idx="10" type="dt"/>
          </p:nvPr>
        </p:nvSpPr>
        <p:spPr>
          <a:xfrm>
            <a:off x="228600" y="3178175"/>
            <a:ext cx="1066800" cy="182563"/>
          </a:xfrm>
          <a:prstGeom prst="rect">
            <a:avLst/>
          </a:prstGeom>
          <a:noFill/>
          <a:ln>
            <a:noFill/>
          </a:ln>
        </p:spPr>
        <p:txBody>
          <a:bodyPr anchorCtr="0" anchor="ctr" bIns="22850" lIns="45725" spcFirstLastPara="1" rIns="45725" wrap="square" tIns="22850">
            <a:noAutofit/>
          </a:bodyPr>
          <a:lstStyle>
            <a:lvl1pPr lvl="0" algn="l">
              <a:lnSpc>
                <a:spcPct val="100000"/>
              </a:lnSpc>
              <a:spcBef>
                <a:spcPts val="0"/>
              </a:spcBef>
              <a:spcAft>
                <a:spcPts val="0"/>
              </a:spcAft>
              <a:buSzPts val="7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p:txBody>
      </p:sp>
      <p:sp>
        <p:nvSpPr>
          <p:cNvPr id="193" name="Google Shape;193;p37"/>
          <p:cNvSpPr txBox="1"/>
          <p:nvPr>
            <p:ph idx="11" type="ftr"/>
          </p:nvPr>
        </p:nvSpPr>
        <p:spPr>
          <a:xfrm>
            <a:off x="1562100" y="3178175"/>
            <a:ext cx="1447800" cy="182563"/>
          </a:xfrm>
          <a:prstGeom prst="rect">
            <a:avLst/>
          </a:prstGeom>
          <a:noFill/>
          <a:ln>
            <a:noFill/>
          </a:ln>
        </p:spPr>
        <p:txBody>
          <a:bodyPr anchorCtr="0" anchor="ctr" bIns="22850" lIns="45725" spcFirstLastPara="1" rIns="45725" wrap="square" tIns="22850">
            <a:noAutofit/>
          </a:bodyPr>
          <a:lstStyle>
            <a:lvl1pPr lvl="0" algn="ctr">
              <a:lnSpc>
                <a:spcPct val="100000"/>
              </a:lnSpc>
              <a:spcBef>
                <a:spcPts val="0"/>
              </a:spcBef>
              <a:spcAft>
                <a:spcPts val="0"/>
              </a:spcAft>
              <a:buSzPts val="7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p:txBody>
      </p:sp>
      <p:sp>
        <p:nvSpPr>
          <p:cNvPr id="194" name="Google Shape;194;p37"/>
          <p:cNvSpPr txBox="1"/>
          <p:nvPr>
            <p:ph idx="12" type="sldNum"/>
          </p:nvPr>
        </p:nvSpPr>
        <p:spPr>
          <a:xfrm>
            <a:off x="3276600" y="3178175"/>
            <a:ext cx="1066800" cy="182563"/>
          </a:xfrm>
          <a:prstGeom prst="rect">
            <a:avLst/>
          </a:prstGeom>
          <a:noFill/>
          <a:ln>
            <a:noFill/>
          </a:ln>
        </p:spPr>
        <p:txBody>
          <a:bodyPr anchorCtr="0" anchor="ctr" bIns="22850" lIns="45725" spcFirstLastPara="1" rIns="45725" wrap="square" tIns="22850">
            <a:noAutofit/>
          </a:bodyPr>
          <a:lstStyle>
            <a:lvl1pPr indent="0" lvl="0"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95" name="Shape 195"/>
        <p:cNvGrpSpPr/>
        <p:nvPr/>
      </p:nvGrpSpPr>
      <p:grpSpPr>
        <a:xfrm>
          <a:off x="0" y="0"/>
          <a:ext cx="0" cy="0"/>
          <a:chOff x="0" y="0"/>
          <a:chExt cx="0" cy="0"/>
        </a:xfrm>
      </p:grpSpPr>
      <p:sp>
        <p:nvSpPr>
          <p:cNvPr id="196" name="Google Shape;196;p38"/>
          <p:cNvSpPr txBox="1"/>
          <p:nvPr>
            <p:ph type="ctrTitle"/>
          </p:nvPr>
        </p:nvSpPr>
        <p:spPr>
          <a:xfrm>
            <a:off x="342900" y="1065213"/>
            <a:ext cx="3886200" cy="735013"/>
          </a:xfrm>
          <a:prstGeom prst="rect">
            <a:avLst/>
          </a:prstGeom>
          <a:noFill/>
          <a:ln>
            <a:noFill/>
          </a:ln>
        </p:spPr>
        <p:txBody>
          <a:bodyPr anchorCtr="0" anchor="ctr" bIns="22850" lIns="45725" spcFirstLastPara="1" rIns="45725" wrap="square" tIns="22850">
            <a:normAutofit/>
          </a:bodyPr>
          <a:lstStyle>
            <a:lvl1pPr lvl="0" algn="ctr">
              <a:lnSpc>
                <a:spcPct val="100000"/>
              </a:lnSpc>
              <a:spcBef>
                <a:spcPts val="0"/>
              </a:spcBef>
              <a:spcAft>
                <a:spcPts val="0"/>
              </a:spcAft>
              <a:buClr>
                <a:schemeClr val="dk1"/>
              </a:buClr>
              <a:buSzPts val="9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p:txBody>
      </p:sp>
      <p:sp>
        <p:nvSpPr>
          <p:cNvPr id="197" name="Google Shape;197;p38"/>
          <p:cNvSpPr txBox="1"/>
          <p:nvPr>
            <p:ph idx="1" type="subTitle"/>
          </p:nvPr>
        </p:nvSpPr>
        <p:spPr>
          <a:xfrm>
            <a:off x="685800" y="1943100"/>
            <a:ext cx="3200400" cy="876300"/>
          </a:xfrm>
          <a:prstGeom prst="rect">
            <a:avLst/>
          </a:prstGeom>
          <a:noFill/>
          <a:ln>
            <a:noFill/>
          </a:ln>
        </p:spPr>
        <p:txBody>
          <a:bodyPr anchorCtr="0" anchor="t" bIns="22850" lIns="45725" spcFirstLastPara="1" rIns="45725" wrap="square" tIns="22850">
            <a:normAutofit/>
          </a:bodyPr>
          <a:lstStyle>
            <a:lvl1pPr lvl="0" algn="ctr">
              <a:lnSpc>
                <a:spcPct val="100000"/>
              </a:lnSpc>
              <a:spcBef>
                <a:spcPts val="300"/>
              </a:spcBef>
              <a:spcAft>
                <a:spcPts val="0"/>
              </a:spcAft>
              <a:buClr>
                <a:srgbClr val="888888"/>
              </a:buClr>
              <a:buSzPts val="1600"/>
              <a:buNone/>
              <a:defRPr>
                <a:solidFill>
                  <a:srgbClr val="888888"/>
                </a:solidFill>
              </a:defRPr>
            </a:lvl1pPr>
            <a:lvl2pPr lvl="1" algn="ctr">
              <a:lnSpc>
                <a:spcPct val="100000"/>
              </a:lnSpc>
              <a:spcBef>
                <a:spcPts val="300"/>
              </a:spcBef>
              <a:spcAft>
                <a:spcPts val="0"/>
              </a:spcAft>
              <a:buClr>
                <a:srgbClr val="888888"/>
              </a:buClr>
              <a:buSzPts val="1400"/>
              <a:buNone/>
              <a:defRPr>
                <a:solidFill>
                  <a:srgbClr val="888888"/>
                </a:solidFill>
              </a:defRPr>
            </a:lvl2pPr>
            <a:lvl3pPr lvl="2" algn="ctr">
              <a:lnSpc>
                <a:spcPct val="100000"/>
              </a:lnSpc>
              <a:spcBef>
                <a:spcPts val="200"/>
              </a:spcBef>
              <a:spcAft>
                <a:spcPts val="0"/>
              </a:spcAft>
              <a:buClr>
                <a:srgbClr val="888888"/>
              </a:buClr>
              <a:buSzPts val="1200"/>
              <a:buNone/>
              <a:defRPr>
                <a:solidFill>
                  <a:srgbClr val="888888"/>
                </a:solidFill>
              </a:defRPr>
            </a:lvl3pPr>
            <a:lvl4pPr lvl="3" algn="ctr">
              <a:lnSpc>
                <a:spcPct val="100000"/>
              </a:lnSpc>
              <a:spcBef>
                <a:spcPts val="200"/>
              </a:spcBef>
              <a:spcAft>
                <a:spcPts val="0"/>
              </a:spcAft>
              <a:buClr>
                <a:srgbClr val="888888"/>
              </a:buClr>
              <a:buSzPts val="1000"/>
              <a:buNone/>
              <a:defRPr>
                <a:solidFill>
                  <a:srgbClr val="888888"/>
                </a:solidFill>
              </a:defRPr>
            </a:lvl4pPr>
            <a:lvl5pPr lvl="4" algn="ctr">
              <a:lnSpc>
                <a:spcPct val="100000"/>
              </a:lnSpc>
              <a:spcBef>
                <a:spcPts val="200"/>
              </a:spcBef>
              <a:spcAft>
                <a:spcPts val="0"/>
              </a:spcAft>
              <a:buClr>
                <a:srgbClr val="888888"/>
              </a:buClr>
              <a:buSzPts val="1000"/>
              <a:buNone/>
              <a:defRPr>
                <a:solidFill>
                  <a:srgbClr val="888888"/>
                </a:solidFill>
              </a:defRPr>
            </a:lvl5pPr>
            <a:lvl6pPr lvl="5" algn="ctr">
              <a:lnSpc>
                <a:spcPct val="100000"/>
              </a:lnSpc>
              <a:spcBef>
                <a:spcPts val="200"/>
              </a:spcBef>
              <a:spcAft>
                <a:spcPts val="0"/>
              </a:spcAft>
              <a:buClr>
                <a:srgbClr val="888888"/>
              </a:buClr>
              <a:buSzPts val="1000"/>
              <a:buNone/>
              <a:defRPr>
                <a:solidFill>
                  <a:srgbClr val="888888"/>
                </a:solidFill>
              </a:defRPr>
            </a:lvl6pPr>
            <a:lvl7pPr lvl="6" algn="ctr">
              <a:lnSpc>
                <a:spcPct val="100000"/>
              </a:lnSpc>
              <a:spcBef>
                <a:spcPts val="200"/>
              </a:spcBef>
              <a:spcAft>
                <a:spcPts val="0"/>
              </a:spcAft>
              <a:buClr>
                <a:srgbClr val="888888"/>
              </a:buClr>
              <a:buSzPts val="1000"/>
              <a:buNone/>
              <a:defRPr>
                <a:solidFill>
                  <a:srgbClr val="888888"/>
                </a:solidFill>
              </a:defRPr>
            </a:lvl7pPr>
            <a:lvl8pPr lvl="7" algn="ctr">
              <a:lnSpc>
                <a:spcPct val="100000"/>
              </a:lnSpc>
              <a:spcBef>
                <a:spcPts val="200"/>
              </a:spcBef>
              <a:spcAft>
                <a:spcPts val="0"/>
              </a:spcAft>
              <a:buClr>
                <a:srgbClr val="888888"/>
              </a:buClr>
              <a:buSzPts val="1000"/>
              <a:buNone/>
              <a:defRPr>
                <a:solidFill>
                  <a:srgbClr val="888888"/>
                </a:solidFill>
              </a:defRPr>
            </a:lvl8pPr>
            <a:lvl9pPr lvl="8" algn="ctr">
              <a:lnSpc>
                <a:spcPct val="100000"/>
              </a:lnSpc>
              <a:spcBef>
                <a:spcPts val="200"/>
              </a:spcBef>
              <a:spcAft>
                <a:spcPts val="0"/>
              </a:spcAft>
              <a:buClr>
                <a:srgbClr val="888888"/>
              </a:buClr>
              <a:buSzPts val="1000"/>
              <a:buNone/>
              <a:defRPr>
                <a:solidFill>
                  <a:srgbClr val="888888"/>
                </a:solidFill>
              </a:defRPr>
            </a:lvl9pPr>
          </a:lstStyle>
          <a:p/>
        </p:txBody>
      </p:sp>
      <p:sp>
        <p:nvSpPr>
          <p:cNvPr id="198" name="Google Shape;198;p38"/>
          <p:cNvSpPr txBox="1"/>
          <p:nvPr>
            <p:ph idx="10" type="dt"/>
          </p:nvPr>
        </p:nvSpPr>
        <p:spPr>
          <a:xfrm>
            <a:off x="228600" y="3178175"/>
            <a:ext cx="1066800" cy="182563"/>
          </a:xfrm>
          <a:prstGeom prst="rect">
            <a:avLst/>
          </a:prstGeom>
          <a:noFill/>
          <a:ln>
            <a:noFill/>
          </a:ln>
        </p:spPr>
        <p:txBody>
          <a:bodyPr anchorCtr="0" anchor="ctr" bIns="22850" lIns="45725" spcFirstLastPara="1" rIns="45725" wrap="square" tIns="22850">
            <a:noAutofit/>
          </a:bodyPr>
          <a:lstStyle>
            <a:lvl1pPr lvl="0" algn="l">
              <a:lnSpc>
                <a:spcPct val="100000"/>
              </a:lnSpc>
              <a:spcBef>
                <a:spcPts val="0"/>
              </a:spcBef>
              <a:spcAft>
                <a:spcPts val="0"/>
              </a:spcAft>
              <a:buSzPts val="7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p:txBody>
      </p:sp>
      <p:sp>
        <p:nvSpPr>
          <p:cNvPr id="199" name="Google Shape;199;p38"/>
          <p:cNvSpPr txBox="1"/>
          <p:nvPr>
            <p:ph idx="11" type="ftr"/>
          </p:nvPr>
        </p:nvSpPr>
        <p:spPr>
          <a:xfrm>
            <a:off x="1562100" y="3178175"/>
            <a:ext cx="1447800" cy="182563"/>
          </a:xfrm>
          <a:prstGeom prst="rect">
            <a:avLst/>
          </a:prstGeom>
          <a:noFill/>
          <a:ln>
            <a:noFill/>
          </a:ln>
        </p:spPr>
        <p:txBody>
          <a:bodyPr anchorCtr="0" anchor="ctr" bIns="22850" lIns="45725" spcFirstLastPara="1" rIns="45725" wrap="square" tIns="22850">
            <a:noAutofit/>
          </a:bodyPr>
          <a:lstStyle>
            <a:lvl1pPr lvl="0" algn="ctr">
              <a:lnSpc>
                <a:spcPct val="100000"/>
              </a:lnSpc>
              <a:spcBef>
                <a:spcPts val="0"/>
              </a:spcBef>
              <a:spcAft>
                <a:spcPts val="0"/>
              </a:spcAft>
              <a:buSzPts val="7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p:txBody>
      </p:sp>
      <p:sp>
        <p:nvSpPr>
          <p:cNvPr id="200" name="Google Shape;200;p38"/>
          <p:cNvSpPr txBox="1"/>
          <p:nvPr>
            <p:ph idx="12" type="sldNum"/>
          </p:nvPr>
        </p:nvSpPr>
        <p:spPr>
          <a:xfrm>
            <a:off x="3276600" y="3178175"/>
            <a:ext cx="1066800" cy="182563"/>
          </a:xfrm>
          <a:prstGeom prst="rect">
            <a:avLst/>
          </a:prstGeom>
          <a:noFill/>
          <a:ln>
            <a:noFill/>
          </a:ln>
        </p:spPr>
        <p:txBody>
          <a:bodyPr anchorCtr="0" anchor="ctr" bIns="22850" lIns="45725" spcFirstLastPara="1" rIns="45725" wrap="square" tIns="22850">
            <a:noAutofit/>
          </a:bodyPr>
          <a:lstStyle>
            <a:lvl1pPr indent="0" lvl="0"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01" name="Shape 201"/>
        <p:cNvGrpSpPr/>
        <p:nvPr/>
      </p:nvGrpSpPr>
      <p:grpSpPr>
        <a:xfrm>
          <a:off x="0" y="0"/>
          <a:ext cx="0" cy="0"/>
          <a:chOff x="0" y="0"/>
          <a:chExt cx="0" cy="0"/>
        </a:xfrm>
      </p:grpSpPr>
      <p:sp>
        <p:nvSpPr>
          <p:cNvPr id="202" name="Google Shape;202;p39"/>
          <p:cNvSpPr txBox="1"/>
          <p:nvPr>
            <p:ph type="title"/>
          </p:nvPr>
        </p:nvSpPr>
        <p:spPr>
          <a:xfrm>
            <a:off x="228600" y="137319"/>
            <a:ext cx="4114800" cy="571500"/>
          </a:xfrm>
          <a:prstGeom prst="rect">
            <a:avLst/>
          </a:prstGeom>
          <a:noFill/>
          <a:ln>
            <a:noFill/>
          </a:ln>
        </p:spPr>
        <p:txBody>
          <a:bodyPr anchorCtr="0" anchor="ctr" bIns="22850" lIns="45725" spcFirstLastPara="1" rIns="45725" wrap="square" tIns="22850">
            <a:normAutofit/>
          </a:bodyPr>
          <a:lstStyle>
            <a:lvl1pPr lvl="0" algn="ctr">
              <a:lnSpc>
                <a:spcPct val="100000"/>
              </a:lnSpc>
              <a:spcBef>
                <a:spcPts val="0"/>
              </a:spcBef>
              <a:spcAft>
                <a:spcPts val="0"/>
              </a:spcAft>
              <a:buClr>
                <a:schemeClr val="dk1"/>
              </a:buClr>
              <a:buSzPts val="9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p:txBody>
      </p:sp>
      <p:sp>
        <p:nvSpPr>
          <p:cNvPr id="203" name="Google Shape;203;p39"/>
          <p:cNvSpPr txBox="1"/>
          <p:nvPr>
            <p:ph idx="1" type="body"/>
          </p:nvPr>
        </p:nvSpPr>
        <p:spPr>
          <a:xfrm>
            <a:off x="228600" y="800100"/>
            <a:ext cx="4114800" cy="2262982"/>
          </a:xfrm>
          <a:prstGeom prst="rect">
            <a:avLst/>
          </a:prstGeom>
          <a:noFill/>
          <a:ln>
            <a:noFill/>
          </a:ln>
        </p:spPr>
        <p:txBody>
          <a:bodyPr anchorCtr="0" anchor="t" bIns="22850" lIns="45725" spcFirstLastPara="1" rIns="45725" wrap="square" tIns="22850">
            <a:normAutofit/>
          </a:bodyPr>
          <a:lstStyle>
            <a:lvl1pPr indent="-285750" lvl="0" marL="457200" algn="l">
              <a:lnSpc>
                <a:spcPct val="100000"/>
              </a:lnSpc>
              <a:spcBef>
                <a:spcPts val="200"/>
              </a:spcBef>
              <a:spcAft>
                <a:spcPts val="0"/>
              </a:spcAft>
              <a:buClr>
                <a:schemeClr val="dk1"/>
              </a:buClr>
              <a:buSzPts val="900"/>
              <a:buChar char="•"/>
              <a:defRPr/>
            </a:lvl1pPr>
            <a:lvl2pPr indent="-285750" lvl="1" marL="914400" algn="l">
              <a:lnSpc>
                <a:spcPct val="100000"/>
              </a:lnSpc>
              <a:spcBef>
                <a:spcPts val="200"/>
              </a:spcBef>
              <a:spcAft>
                <a:spcPts val="0"/>
              </a:spcAft>
              <a:buClr>
                <a:schemeClr val="dk1"/>
              </a:buClr>
              <a:buSzPts val="900"/>
              <a:buChar char="–"/>
              <a:defRPr/>
            </a:lvl2pPr>
            <a:lvl3pPr indent="-285750" lvl="2" marL="1371600" algn="l">
              <a:lnSpc>
                <a:spcPct val="100000"/>
              </a:lnSpc>
              <a:spcBef>
                <a:spcPts val="200"/>
              </a:spcBef>
              <a:spcAft>
                <a:spcPts val="0"/>
              </a:spcAft>
              <a:buClr>
                <a:schemeClr val="dk1"/>
              </a:buClr>
              <a:buSzPts val="900"/>
              <a:buChar char="•"/>
              <a:defRPr/>
            </a:lvl3pPr>
            <a:lvl4pPr indent="-285750" lvl="3" marL="1828800" algn="l">
              <a:lnSpc>
                <a:spcPct val="100000"/>
              </a:lnSpc>
              <a:spcBef>
                <a:spcPts val="200"/>
              </a:spcBef>
              <a:spcAft>
                <a:spcPts val="0"/>
              </a:spcAft>
              <a:buClr>
                <a:schemeClr val="dk1"/>
              </a:buClr>
              <a:buSzPts val="900"/>
              <a:buChar char="–"/>
              <a:defRPr/>
            </a:lvl4pPr>
            <a:lvl5pPr indent="-285750" lvl="4" marL="2286000" algn="l">
              <a:lnSpc>
                <a:spcPct val="100000"/>
              </a:lnSpc>
              <a:spcBef>
                <a:spcPts val="200"/>
              </a:spcBef>
              <a:spcAft>
                <a:spcPts val="0"/>
              </a:spcAft>
              <a:buClr>
                <a:schemeClr val="dk1"/>
              </a:buClr>
              <a:buSzPts val="900"/>
              <a:buChar char="»"/>
              <a:defRPr/>
            </a:lvl5pPr>
            <a:lvl6pPr indent="-285750" lvl="5" marL="2743200" algn="l">
              <a:lnSpc>
                <a:spcPct val="100000"/>
              </a:lnSpc>
              <a:spcBef>
                <a:spcPts val="200"/>
              </a:spcBef>
              <a:spcAft>
                <a:spcPts val="0"/>
              </a:spcAft>
              <a:buClr>
                <a:schemeClr val="dk1"/>
              </a:buClr>
              <a:buSzPts val="900"/>
              <a:buChar char="•"/>
              <a:defRPr/>
            </a:lvl6pPr>
            <a:lvl7pPr indent="-285750" lvl="6" marL="3200400" algn="l">
              <a:lnSpc>
                <a:spcPct val="100000"/>
              </a:lnSpc>
              <a:spcBef>
                <a:spcPts val="200"/>
              </a:spcBef>
              <a:spcAft>
                <a:spcPts val="0"/>
              </a:spcAft>
              <a:buClr>
                <a:schemeClr val="dk1"/>
              </a:buClr>
              <a:buSzPts val="900"/>
              <a:buChar char="•"/>
              <a:defRPr/>
            </a:lvl7pPr>
            <a:lvl8pPr indent="-285750" lvl="7" marL="3657600" algn="l">
              <a:lnSpc>
                <a:spcPct val="100000"/>
              </a:lnSpc>
              <a:spcBef>
                <a:spcPts val="200"/>
              </a:spcBef>
              <a:spcAft>
                <a:spcPts val="0"/>
              </a:spcAft>
              <a:buClr>
                <a:schemeClr val="dk1"/>
              </a:buClr>
              <a:buSzPts val="900"/>
              <a:buChar char="•"/>
              <a:defRPr/>
            </a:lvl8pPr>
            <a:lvl9pPr indent="-285750" lvl="8" marL="4114800" algn="l">
              <a:lnSpc>
                <a:spcPct val="100000"/>
              </a:lnSpc>
              <a:spcBef>
                <a:spcPts val="200"/>
              </a:spcBef>
              <a:spcAft>
                <a:spcPts val="0"/>
              </a:spcAft>
              <a:buClr>
                <a:schemeClr val="dk1"/>
              </a:buClr>
              <a:buSzPts val="900"/>
              <a:buChar char="•"/>
              <a:defRPr/>
            </a:lvl9pPr>
          </a:lstStyle>
          <a:p/>
        </p:txBody>
      </p:sp>
      <p:sp>
        <p:nvSpPr>
          <p:cNvPr id="204" name="Google Shape;204;p39"/>
          <p:cNvSpPr txBox="1"/>
          <p:nvPr>
            <p:ph idx="10" type="dt"/>
          </p:nvPr>
        </p:nvSpPr>
        <p:spPr>
          <a:xfrm>
            <a:off x="228600" y="3178175"/>
            <a:ext cx="1066800" cy="182563"/>
          </a:xfrm>
          <a:prstGeom prst="rect">
            <a:avLst/>
          </a:prstGeom>
          <a:noFill/>
          <a:ln>
            <a:noFill/>
          </a:ln>
        </p:spPr>
        <p:txBody>
          <a:bodyPr anchorCtr="0" anchor="ctr" bIns="22850" lIns="45725" spcFirstLastPara="1" rIns="45725" wrap="square" tIns="22850">
            <a:noAutofit/>
          </a:bodyPr>
          <a:lstStyle>
            <a:lvl1pPr lvl="0" algn="l">
              <a:lnSpc>
                <a:spcPct val="100000"/>
              </a:lnSpc>
              <a:spcBef>
                <a:spcPts val="0"/>
              </a:spcBef>
              <a:spcAft>
                <a:spcPts val="0"/>
              </a:spcAft>
              <a:buSzPts val="7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p:txBody>
      </p:sp>
      <p:sp>
        <p:nvSpPr>
          <p:cNvPr id="205" name="Google Shape;205;p39"/>
          <p:cNvSpPr txBox="1"/>
          <p:nvPr>
            <p:ph idx="11" type="ftr"/>
          </p:nvPr>
        </p:nvSpPr>
        <p:spPr>
          <a:xfrm>
            <a:off x="1562100" y="3178175"/>
            <a:ext cx="1447800" cy="182563"/>
          </a:xfrm>
          <a:prstGeom prst="rect">
            <a:avLst/>
          </a:prstGeom>
          <a:noFill/>
          <a:ln>
            <a:noFill/>
          </a:ln>
        </p:spPr>
        <p:txBody>
          <a:bodyPr anchorCtr="0" anchor="ctr" bIns="22850" lIns="45725" spcFirstLastPara="1" rIns="45725" wrap="square" tIns="22850">
            <a:noAutofit/>
          </a:bodyPr>
          <a:lstStyle>
            <a:lvl1pPr lvl="0" algn="ctr">
              <a:lnSpc>
                <a:spcPct val="100000"/>
              </a:lnSpc>
              <a:spcBef>
                <a:spcPts val="0"/>
              </a:spcBef>
              <a:spcAft>
                <a:spcPts val="0"/>
              </a:spcAft>
              <a:buSzPts val="7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p:txBody>
      </p:sp>
      <p:sp>
        <p:nvSpPr>
          <p:cNvPr id="206" name="Google Shape;206;p39"/>
          <p:cNvSpPr txBox="1"/>
          <p:nvPr>
            <p:ph idx="12" type="sldNum"/>
          </p:nvPr>
        </p:nvSpPr>
        <p:spPr>
          <a:xfrm>
            <a:off x="3276600" y="3178175"/>
            <a:ext cx="1066800" cy="182563"/>
          </a:xfrm>
          <a:prstGeom prst="rect">
            <a:avLst/>
          </a:prstGeom>
          <a:noFill/>
          <a:ln>
            <a:noFill/>
          </a:ln>
        </p:spPr>
        <p:txBody>
          <a:bodyPr anchorCtr="0" anchor="ctr" bIns="22850" lIns="45725" spcFirstLastPara="1" rIns="45725" wrap="square" tIns="22850">
            <a:noAutofit/>
          </a:bodyPr>
          <a:lstStyle>
            <a:lvl1pPr indent="0" lvl="0"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07" name="Shape 207"/>
        <p:cNvGrpSpPr/>
        <p:nvPr/>
      </p:nvGrpSpPr>
      <p:grpSpPr>
        <a:xfrm>
          <a:off x="0" y="0"/>
          <a:ext cx="0" cy="0"/>
          <a:chOff x="0" y="0"/>
          <a:chExt cx="0" cy="0"/>
        </a:xfrm>
      </p:grpSpPr>
      <p:sp>
        <p:nvSpPr>
          <p:cNvPr id="208" name="Google Shape;208;p40"/>
          <p:cNvSpPr txBox="1"/>
          <p:nvPr>
            <p:ph type="title"/>
          </p:nvPr>
        </p:nvSpPr>
        <p:spPr>
          <a:xfrm>
            <a:off x="361156" y="2203450"/>
            <a:ext cx="3886200" cy="681038"/>
          </a:xfrm>
          <a:prstGeom prst="rect">
            <a:avLst/>
          </a:prstGeom>
          <a:noFill/>
          <a:ln>
            <a:noFill/>
          </a:ln>
        </p:spPr>
        <p:txBody>
          <a:bodyPr anchorCtr="0" anchor="t" bIns="22850" lIns="45725" spcFirstLastPara="1" rIns="45725" wrap="square" tIns="22850">
            <a:normAutofit/>
          </a:bodyPr>
          <a:lstStyle>
            <a:lvl1pPr lvl="0" algn="l">
              <a:lnSpc>
                <a:spcPct val="100000"/>
              </a:lnSpc>
              <a:spcBef>
                <a:spcPts val="0"/>
              </a:spcBef>
              <a:spcAft>
                <a:spcPts val="0"/>
              </a:spcAft>
              <a:buClr>
                <a:schemeClr val="dk1"/>
              </a:buClr>
              <a:buSzPts val="2000"/>
              <a:buFont typeface="Calibri"/>
              <a:buNone/>
              <a:defRPr b="1" sz="2000" cap="none"/>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p:txBody>
      </p:sp>
      <p:sp>
        <p:nvSpPr>
          <p:cNvPr id="209" name="Google Shape;209;p40"/>
          <p:cNvSpPr txBox="1"/>
          <p:nvPr>
            <p:ph idx="1" type="body"/>
          </p:nvPr>
        </p:nvSpPr>
        <p:spPr>
          <a:xfrm>
            <a:off x="361156" y="1453357"/>
            <a:ext cx="3886200" cy="750094"/>
          </a:xfrm>
          <a:prstGeom prst="rect">
            <a:avLst/>
          </a:prstGeom>
          <a:noFill/>
          <a:ln>
            <a:noFill/>
          </a:ln>
        </p:spPr>
        <p:txBody>
          <a:bodyPr anchorCtr="0" anchor="b" bIns="22850" lIns="45725" spcFirstLastPara="1" rIns="45725" wrap="square" tIns="22850">
            <a:normAutofit/>
          </a:bodyPr>
          <a:lstStyle>
            <a:lvl1pPr indent="-228600" lvl="0" marL="457200" algn="l">
              <a:lnSpc>
                <a:spcPct val="100000"/>
              </a:lnSpc>
              <a:spcBef>
                <a:spcPts val="200"/>
              </a:spcBef>
              <a:spcAft>
                <a:spcPts val="0"/>
              </a:spcAft>
              <a:buClr>
                <a:srgbClr val="888888"/>
              </a:buClr>
              <a:buSzPts val="1000"/>
              <a:buNone/>
              <a:defRPr sz="1000">
                <a:solidFill>
                  <a:srgbClr val="888888"/>
                </a:solidFill>
              </a:defRPr>
            </a:lvl1pPr>
            <a:lvl2pPr indent="-228600" lvl="1" marL="914400" algn="l">
              <a:lnSpc>
                <a:spcPct val="100000"/>
              </a:lnSpc>
              <a:spcBef>
                <a:spcPts val="200"/>
              </a:spcBef>
              <a:spcAft>
                <a:spcPts val="0"/>
              </a:spcAft>
              <a:buClr>
                <a:srgbClr val="888888"/>
              </a:buClr>
              <a:buSzPts val="900"/>
              <a:buNone/>
              <a:defRPr sz="900">
                <a:solidFill>
                  <a:srgbClr val="888888"/>
                </a:solidFill>
              </a:defRPr>
            </a:lvl2pPr>
            <a:lvl3pPr indent="-228600" lvl="2" marL="1371600" algn="l">
              <a:lnSpc>
                <a:spcPct val="100000"/>
              </a:lnSpc>
              <a:spcBef>
                <a:spcPts val="200"/>
              </a:spcBef>
              <a:spcAft>
                <a:spcPts val="0"/>
              </a:spcAft>
              <a:buClr>
                <a:srgbClr val="888888"/>
              </a:buClr>
              <a:buSzPts val="800"/>
              <a:buNone/>
              <a:defRPr sz="800">
                <a:solidFill>
                  <a:srgbClr val="888888"/>
                </a:solidFill>
              </a:defRPr>
            </a:lvl3pPr>
            <a:lvl4pPr indent="-228600" lvl="3" marL="1828800" algn="l">
              <a:lnSpc>
                <a:spcPct val="100000"/>
              </a:lnSpc>
              <a:spcBef>
                <a:spcPts val="100"/>
              </a:spcBef>
              <a:spcAft>
                <a:spcPts val="0"/>
              </a:spcAft>
              <a:buClr>
                <a:srgbClr val="888888"/>
              </a:buClr>
              <a:buSzPts val="700"/>
              <a:buNone/>
              <a:defRPr sz="700">
                <a:solidFill>
                  <a:srgbClr val="888888"/>
                </a:solidFill>
              </a:defRPr>
            </a:lvl4pPr>
            <a:lvl5pPr indent="-228600" lvl="4" marL="2286000" algn="l">
              <a:lnSpc>
                <a:spcPct val="100000"/>
              </a:lnSpc>
              <a:spcBef>
                <a:spcPts val="100"/>
              </a:spcBef>
              <a:spcAft>
                <a:spcPts val="0"/>
              </a:spcAft>
              <a:buClr>
                <a:srgbClr val="888888"/>
              </a:buClr>
              <a:buSzPts val="700"/>
              <a:buNone/>
              <a:defRPr sz="700">
                <a:solidFill>
                  <a:srgbClr val="888888"/>
                </a:solidFill>
              </a:defRPr>
            </a:lvl5pPr>
            <a:lvl6pPr indent="-228600" lvl="5" marL="2743200" algn="l">
              <a:lnSpc>
                <a:spcPct val="100000"/>
              </a:lnSpc>
              <a:spcBef>
                <a:spcPts val="100"/>
              </a:spcBef>
              <a:spcAft>
                <a:spcPts val="0"/>
              </a:spcAft>
              <a:buClr>
                <a:srgbClr val="888888"/>
              </a:buClr>
              <a:buSzPts val="700"/>
              <a:buNone/>
              <a:defRPr sz="700">
                <a:solidFill>
                  <a:srgbClr val="888888"/>
                </a:solidFill>
              </a:defRPr>
            </a:lvl6pPr>
            <a:lvl7pPr indent="-228600" lvl="6" marL="3200400" algn="l">
              <a:lnSpc>
                <a:spcPct val="100000"/>
              </a:lnSpc>
              <a:spcBef>
                <a:spcPts val="100"/>
              </a:spcBef>
              <a:spcAft>
                <a:spcPts val="0"/>
              </a:spcAft>
              <a:buClr>
                <a:srgbClr val="888888"/>
              </a:buClr>
              <a:buSzPts val="700"/>
              <a:buNone/>
              <a:defRPr sz="700">
                <a:solidFill>
                  <a:srgbClr val="888888"/>
                </a:solidFill>
              </a:defRPr>
            </a:lvl7pPr>
            <a:lvl8pPr indent="-228600" lvl="7" marL="3657600" algn="l">
              <a:lnSpc>
                <a:spcPct val="100000"/>
              </a:lnSpc>
              <a:spcBef>
                <a:spcPts val="100"/>
              </a:spcBef>
              <a:spcAft>
                <a:spcPts val="0"/>
              </a:spcAft>
              <a:buClr>
                <a:srgbClr val="888888"/>
              </a:buClr>
              <a:buSzPts val="700"/>
              <a:buNone/>
              <a:defRPr sz="700">
                <a:solidFill>
                  <a:srgbClr val="888888"/>
                </a:solidFill>
              </a:defRPr>
            </a:lvl8pPr>
            <a:lvl9pPr indent="-228600" lvl="8" marL="4114800" algn="l">
              <a:lnSpc>
                <a:spcPct val="100000"/>
              </a:lnSpc>
              <a:spcBef>
                <a:spcPts val="100"/>
              </a:spcBef>
              <a:spcAft>
                <a:spcPts val="0"/>
              </a:spcAft>
              <a:buClr>
                <a:srgbClr val="888888"/>
              </a:buClr>
              <a:buSzPts val="700"/>
              <a:buNone/>
              <a:defRPr sz="700">
                <a:solidFill>
                  <a:srgbClr val="888888"/>
                </a:solidFill>
              </a:defRPr>
            </a:lvl9pPr>
          </a:lstStyle>
          <a:p/>
        </p:txBody>
      </p:sp>
      <p:sp>
        <p:nvSpPr>
          <p:cNvPr id="210" name="Google Shape;210;p40"/>
          <p:cNvSpPr txBox="1"/>
          <p:nvPr>
            <p:ph idx="10" type="dt"/>
          </p:nvPr>
        </p:nvSpPr>
        <p:spPr>
          <a:xfrm>
            <a:off x="228600" y="3178175"/>
            <a:ext cx="1066800" cy="182563"/>
          </a:xfrm>
          <a:prstGeom prst="rect">
            <a:avLst/>
          </a:prstGeom>
          <a:noFill/>
          <a:ln>
            <a:noFill/>
          </a:ln>
        </p:spPr>
        <p:txBody>
          <a:bodyPr anchorCtr="0" anchor="ctr" bIns="22850" lIns="45725" spcFirstLastPara="1" rIns="45725" wrap="square" tIns="22850">
            <a:noAutofit/>
          </a:bodyPr>
          <a:lstStyle>
            <a:lvl1pPr lvl="0" algn="l">
              <a:lnSpc>
                <a:spcPct val="100000"/>
              </a:lnSpc>
              <a:spcBef>
                <a:spcPts val="0"/>
              </a:spcBef>
              <a:spcAft>
                <a:spcPts val="0"/>
              </a:spcAft>
              <a:buSzPts val="7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p:txBody>
      </p:sp>
      <p:sp>
        <p:nvSpPr>
          <p:cNvPr id="211" name="Google Shape;211;p40"/>
          <p:cNvSpPr txBox="1"/>
          <p:nvPr>
            <p:ph idx="11" type="ftr"/>
          </p:nvPr>
        </p:nvSpPr>
        <p:spPr>
          <a:xfrm>
            <a:off x="1562100" y="3178175"/>
            <a:ext cx="1447800" cy="182563"/>
          </a:xfrm>
          <a:prstGeom prst="rect">
            <a:avLst/>
          </a:prstGeom>
          <a:noFill/>
          <a:ln>
            <a:noFill/>
          </a:ln>
        </p:spPr>
        <p:txBody>
          <a:bodyPr anchorCtr="0" anchor="ctr" bIns="22850" lIns="45725" spcFirstLastPara="1" rIns="45725" wrap="square" tIns="22850">
            <a:noAutofit/>
          </a:bodyPr>
          <a:lstStyle>
            <a:lvl1pPr lvl="0" algn="ctr">
              <a:lnSpc>
                <a:spcPct val="100000"/>
              </a:lnSpc>
              <a:spcBef>
                <a:spcPts val="0"/>
              </a:spcBef>
              <a:spcAft>
                <a:spcPts val="0"/>
              </a:spcAft>
              <a:buSzPts val="7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p:txBody>
      </p:sp>
      <p:sp>
        <p:nvSpPr>
          <p:cNvPr id="212" name="Google Shape;212;p40"/>
          <p:cNvSpPr txBox="1"/>
          <p:nvPr>
            <p:ph idx="12" type="sldNum"/>
          </p:nvPr>
        </p:nvSpPr>
        <p:spPr>
          <a:xfrm>
            <a:off x="3276600" y="3178175"/>
            <a:ext cx="1066800" cy="182563"/>
          </a:xfrm>
          <a:prstGeom prst="rect">
            <a:avLst/>
          </a:prstGeom>
          <a:noFill/>
          <a:ln>
            <a:noFill/>
          </a:ln>
        </p:spPr>
        <p:txBody>
          <a:bodyPr anchorCtr="0" anchor="ctr" bIns="22850" lIns="45725" spcFirstLastPara="1" rIns="45725" wrap="square" tIns="22850">
            <a:noAutofit/>
          </a:bodyPr>
          <a:lstStyle>
            <a:lvl1pPr indent="0" lvl="0"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13" name="Shape 213"/>
        <p:cNvGrpSpPr/>
        <p:nvPr/>
      </p:nvGrpSpPr>
      <p:grpSpPr>
        <a:xfrm>
          <a:off x="0" y="0"/>
          <a:ext cx="0" cy="0"/>
          <a:chOff x="0" y="0"/>
          <a:chExt cx="0" cy="0"/>
        </a:xfrm>
      </p:grpSpPr>
      <p:sp>
        <p:nvSpPr>
          <p:cNvPr id="214" name="Google Shape;214;p41"/>
          <p:cNvSpPr txBox="1"/>
          <p:nvPr>
            <p:ph type="title"/>
          </p:nvPr>
        </p:nvSpPr>
        <p:spPr>
          <a:xfrm>
            <a:off x="228600" y="137319"/>
            <a:ext cx="4114800" cy="571500"/>
          </a:xfrm>
          <a:prstGeom prst="rect">
            <a:avLst/>
          </a:prstGeom>
          <a:noFill/>
          <a:ln>
            <a:noFill/>
          </a:ln>
        </p:spPr>
        <p:txBody>
          <a:bodyPr anchorCtr="0" anchor="ctr" bIns="22850" lIns="45725" spcFirstLastPara="1" rIns="45725" wrap="square" tIns="22850">
            <a:normAutofit/>
          </a:bodyPr>
          <a:lstStyle>
            <a:lvl1pPr lvl="0" algn="ctr">
              <a:lnSpc>
                <a:spcPct val="100000"/>
              </a:lnSpc>
              <a:spcBef>
                <a:spcPts val="0"/>
              </a:spcBef>
              <a:spcAft>
                <a:spcPts val="0"/>
              </a:spcAft>
              <a:buClr>
                <a:schemeClr val="dk1"/>
              </a:buClr>
              <a:buSzPts val="9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p:txBody>
      </p:sp>
      <p:sp>
        <p:nvSpPr>
          <p:cNvPr id="215" name="Google Shape;215;p41"/>
          <p:cNvSpPr txBox="1"/>
          <p:nvPr>
            <p:ph idx="1" type="body"/>
          </p:nvPr>
        </p:nvSpPr>
        <p:spPr>
          <a:xfrm>
            <a:off x="228600" y="800100"/>
            <a:ext cx="2019300" cy="2262982"/>
          </a:xfrm>
          <a:prstGeom prst="rect">
            <a:avLst/>
          </a:prstGeom>
          <a:noFill/>
          <a:ln>
            <a:noFill/>
          </a:ln>
        </p:spPr>
        <p:txBody>
          <a:bodyPr anchorCtr="0" anchor="t" bIns="22850" lIns="45725" spcFirstLastPara="1" rIns="45725" wrap="square" tIns="22850">
            <a:normAutofit/>
          </a:bodyPr>
          <a:lstStyle>
            <a:lvl1pPr indent="-317500" lvl="0" marL="457200" algn="l">
              <a:lnSpc>
                <a:spcPct val="100000"/>
              </a:lnSpc>
              <a:spcBef>
                <a:spcPts val="300"/>
              </a:spcBef>
              <a:spcAft>
                <a:spcPts val="0"/>
              </a:spcAft>
              <a:buClr>
                <a:schemeClr val="dk1"/>
              </a:buClr>
              <a:buSzPts val="1400"/>
              <a:buChar char="•"/>
              <a:defRPr sz="1400"/>
            </a:lvl1pPr>
            <a:lvl2pPr indent="-304800" lvl="1" marL="914400" algn="l">
              <a:lnSpc>
                <a:spcPct val="100000"/>
              </a:lnSpc>
              <a:spcBef>
                <a:spcPts val="200"/>
              </a:spcBef>
              <a:spcAft>
                <a:spcPts val="0"/>
              </a:spcAft>
              <a:buClr>
                <a:schemeClr val="dk1"/>
              </a:buClr>
              <a:buSzPts val="1200"/>
              <a:buChar char="–"/>
              <a:defRPr sz="1200"/>
            </a:lvl2pPr>
            <a:lvl3pPr indent="-292100" lvl="2" marL="1371600" algn="l">
              <a:lnSpc>
                <a:spcPct val="100000"/>
              </a:lnSpc>
              <a:spcBef>
                <a:spcPts val="200"/>
              </a:spcBef>
              <a:spcAft>
                <a:spcPts val="0"/>
              </a:spcAft>
              <a:buClr>
                <a:schemeClr val="dk1"/>
              </a:buClr>
              <a:buSzPts val="1000"/>
              <a:buChar char="•"/>
              <a:defRPr sz="1000"/>
            </a:lvl3pPr>
            <a:lvl4pPr indent="-285750" lvl="3" marL="1828800" algn="l">
              <a:lnSpc>
                <a:spcPct val="100000"/>
              </a:lnSpc>
              <a:spcBef>
                <a:spcPts val="200"/>
              </a:spcBef>
              <a:spcAft>
                <a:spcPts val="0"/>
              </a:spcAft>
              <a:buClr>
                <a:schemeClr val="dk1"/>
              </a:buClr>
              <a:buSzPts val="900"/>
              <a:buChar char="–"/>
              <a:defRPr sz="900"/>
            </a:lvl4pPr>
            <a:lvl5pPr indent="-285750" lvl="4" marL="2286000" algn="l">
              <a:lnSpc>
                <a:spcPct val="100000"/>
              </a:lnSpc>
              <a:spcBef>
                <a:spcPts val="200"/>
              </a:spcBef>
              <a:spcAft>
                <a:spcPts val="0"/>
              </a:spcAft>
              <a:buClr>
                <a:schemeClr val="dk1"/>
              </a:buClr>
              <a:buSzPts val="900"/>
              <a:buChar char="»"/>
              <a:defRPr sz="900"/>
            </a:lvl5pPr>
            <a:lvl6pPr indent="-285750" lvl="5" marL="2743200" algn="l">
              <a:lnSpc>
                <a:spcPct val="100000"/>
              </a:lnSpc>
              <a:spcBef>
                <a:spcPts val="200"/>
              </a:spcBef>
              <a:spcAft>
                <a:spcPts val="0"/>
              </a:spcAft>
              <a:buClr>
                <a:schemeClr val="dk1"/>
              </a:buClr>
              <a:buSzPts val="900"/>
              <a:buChar char="•"/>
              <a:defRPr sz="900"/>
            </a:lvl6pPr>
            <a:lvl7pPr indent="-285750" lvl="6" marL="3200400" algn="l">
              <a:lnSpc>
                <a:spcPct val="100000"/>
              </a:lnSpc>
              <a:spcBef>
                <a:spcPts val="200"/>
              </a:spcBef>
              <a:spcAft>
                <a:spcPts val="0"/>
              </a:spcAft>
              <a:buClr>
                <a:schemeClr val="dk1"/>
              </a:buClr>
              <a:buSzPts val="900"/>
              <a:buChar char="•"/>
              <a:defRPr sz="900"/>
            </a:lvl7pPr>
            <a:lvl8pPr indent="-285750" lvl="7" marL="3657600" algn="l">
              <a:lnSpc>
                <a:spcPct val="100000"/>
              </a:lnSpc>
              <a:spcBef>
                <a:spcPts val="200"/>
              </a:spcBef>
              <a:spcAft>
                <a:spcPts val="0"/>
              </a:spcAft>
              <a:buClr>
                <a:schemeClr val="dk1"/>
              </a:buClr>
              <a:buSzPts val="900"/>
              <a:buChar char="•"/>
              <a:defRPr sz="900"/>
            </a:lvl8pPr>
            <a:lvl9pPr indent="-285750" lvl="8" marL="4114800" algn="l">
              <a:lnSpc>
                <a:spcPct val="100000"/>
              </a:lnSpc>
              <a:spcBef>
                <a:spcPts val="200"/>
              </a:spcBef>
              <a:spcAft>
                <a:spcPts val="0"/>
              </a:spcAft>
              <a:buClr>
                <a:schemeClr val="dk1"/>
              </a:buClr>
              <a:buSzPts val="900"/>
              <a:buChar char="•"/>
              <a:defRPr sz="900"/>
            </a:lvl9pPr>
          </a:lstStyle>
          <a:p/>
        </p:txBody>
      </p:sp>
      <p:sp>
        <p:nvSpPr>
          <p:cNvPr id="216" name="Google Shape;216;p41"/>
          <p:cNvSpPr txBox="1"/>
          <p:nvPr>
            <p:ph idx="2" type="body"/>
          </p:nvPr>
        </p:nvSpPr>
        <p:spPr>
          <a:xfrm>
            <a:off x="2324100" y="800100"/>
            <a:ext cx="2019300" cy="2262982"/>
          </a:xfrm>
          <a:prstGeom prst="rect">
            <a:avLst/>
          </a:prstGeom>
          <a:noFill/>
          <a:ln>
            <a:noFill/>
          </a:ln>
        </p:spPr>
        <p:txBody>
          <a:bodyPr anchorCtr="0" anchor="t" bIns="22850" lIns="45725" spcFirstLastPara="1" rIns="45725" wrap="square" tIns="22850">
            <a:normAutofit/>
          </a:bodyPr>
          <a:lstStyle>
            <a:lvl1pPr indent="-317500" lvl="0" marL="457200" algn="l">
              <a:lnSpc>
                <a:spcPct val="100000"/>
              </a:lnSpc>
              <a:spcBef>
                <a:spcPts val="300"/>
              </a:spcBef>
              <a:spcAft>
                <a:spcPts val="0"/>
              </a:spcAft>
              <a:buClr>
                <a:schemeClr val="dk1"/>
              </a:buClr>
              <a:buSzPts val="1400"/>
              <a:buChar char="•"/>
              <a:defRPr sz="1400"/>
            </a:lvl1pPr>
            <a:lvl2pPr indent="-304800" lvl="1" marL="914400" algn="l">
              <a:lnSpc>
                <a:spcPct val="100000"/>
              </a:lnSpc>
              <a:spcBef>
                <a:spcPts val="200"/>
              </a:spcBef>
              <a:spcAft>
                <a:spcPts val="0"/>
              </a:spcAft>
              <a:buClr>
                <a:schemeClr val="dk1"/>
              </a:buClr>
              <a:buSzPts val="1200"/>
              <a:buChar char="–"/>
              <a:defRPr sz="1200"/>
            </a:lvl2pPr>
            <a:lvl3pPr indent="-292100" lvl="2" marL="1371600" algn="l">
              <a:lnSpc>
                <a:spcPct val="100000"/>
              </a:lnSpc>
              <a:spcBef>
                <a:spcPts val="200"/>
              </a:spcBef>
              <a:spcAft>
                <a:spcPts val="0"/>
              </a:spcAft>
              <a:buClr>
                <a:schemeClr val="dk1"/>
              </a:buClr>
              <a:buSzPts val="1000"/>
              <a:buChar char="•"/>
              <a:defRPr sz="1000"/>
            </a:lvl3pPr>
            <a:lvl4pPr indent="-285750" lvl="3" marL="1828800" algn="l">
              <a:lnSpc>
                <a:spcPct val="100000"/>
              </a:lnSpc>
              <a:spcBef>
                <a:spcPts val="200"/>
              </a:spcBef>
              <a:spcAft>
                <a:spcPts val="0"/>
              </a:spcAft>
              <a:buClr>
                <a:schemeClr val="dk1"/>
              </a:buClr>
              <a:buSzPts val="900"/>
              <a:buChar char="–"/>
              <a:defRPr sz="900"/>
            </a:lvl4pPr>
            <a:lvl5pPr indent="-285750" lvl="4" marL="2286000" algn="l">
              <a:lnSpc>
                <a:spcPct val="100000"/>
              </a:lnSpc>
              <a:spcBef>
                <a:spcPts val="200"/>
              </a:spcBef>
              <a:spcAft>
                <a:spcPts val="0"/>
              </a:spcAft>
              <a:buClr>
                <a:schemeClr val="dk1"/>
              </a:buClr>
              <a:buSzPts val="900"/>
              <a:buChar char="»"/>
              <a:defRPr sz="900"/>
            </a:lvl5pPr>
            <a:lvl6pPr indent="-285750" lvl="5" marL="2743200" algn="l">
              <a:lnSpc>
                <a:spcPct val="100000"/>
              </a:lnSpc>
              <a:spcBef>
                <a:spcPts val="200"/>
              </a:spcBef>
              <a:spcAft>
                <a:spcPts val="0"/>
              </a:spcAft>
              <a:buClr>
                <a:schemeClr val="dk1"/>
              </a:buClr>
              <a:buSzPts val="900"/>
              <a:buChar char="•"/>
              <a:defRPr sz="900"/>
            </a:lvl6pPr>
            <a:lvl7pPr indent="-285750" lvl="6" marL="3200400" algn="l">
              <a:lnSpc>
                <a:spcPct val="100000"/>
              </a:lnSpc>
              <a:spcBef>
                <a:spcPts val="200"/>
              </a:spcBef>
              <a:spcAft>
                <a:spcPts val="0"/>
              </a:spcAft>
              <a:buClr>
                <a:schemeClr val="dk1"/>
              </a:buClr>
              <a:buSzPts val="900"/>
              <a:buChar char="•"/>
              <a:defRPr sz="900"/>
            </a:lvl7pPr>
            <a:lvl8pPr indent="-285750" lvl="7" marL="3657600" algn="l">
              <a:lnSpc>
                <a:spcPct val="100000"/>
              </a:lnSpc>
              <a:spcBef>
                <a:spcPts val="200"/>
              </a:spcBef>
              <a:spcAft>
                <a:spcPts val="0"/>
              </a:spcAft>
              <a:buClr>
                <a:schemeClr val="dk1"/>
              </a:buClr>
              <a:buSzPts val="900"/>
              <a:buChar char="•"/>
              <a:defRPr sz="900"/>
            </a:lvl8pPr>
            <a:lvl9pPr indent="-285750" lvl="8" marL="4114800" algn="l">
              <a:lnSpc>
                <a:spcPct val="100000"/>
              </a:lnSpc>
              <a:spcBef>
                <a:spcPts val="200"/>
              </a:spcBef>
              <a:spcAft>
                <a:spcPts val="0"/>
              </a:spcAft>
              <a:buClr>
                <a:schemeClr val="dk1"/>
              </a:buClr>
              <a:buSzPts val="900"/>
              <a:buChar char="•"/>
              <a:defRPr sz="900"/>
            </a:lvl9pPr>
          </a:lstStyle>
          <a:p/>
        </p:txBody>
      </p:sp>
      <p:sp>
        <p:nvSpPr>
          <p:cNvPr id="217" name="Google Shape;217;p41"/>
          <p:cNvSpPr txBox="1"/>
          <p:nvPr>
            <p:ph idx="10" type="dt"/>
          </p:nvPr>
        </p:nvSpPr>
        <p:spPr>
          <a:xfrm>
            <a:off x="228600" y="3178175"/>
            <a:ext cx="1066800" cy="182563"/>
          </a:xfrm>
          <a:prstGeom prst="rect">
            <a:avLst/>
          </a:prstGeom>
          <a:noFill/>
          <a:ln>
            <a:noFill/>
          </a:ln>
        </p:spPr>
        <p:txBody>
          <a:bodyPr anchorCtr="0" anchor="ctr" bIns="22850" lIns="45725" spcFirstLastPara="1" rIns="45725" wrap="square" tIns="22850">
            <a:noAutofit/>
          </a:bodyPr>
          <a:lstStyle>
            <a:lvl1pPr lvl="0" algn="l">
              <a:lnSpc>
                <a:spcPct val="100000"/>
              </a:lnSpc>
              <a:spcBef>
                <a:spcPts val="0"/>
              </a:spcBef>
              <a:spcAft>
                <a:spcPts val="0"/>
              </a:spcAft>
              <a:buSzPts val="7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p:txBody>
      </p:sp>
      <p:sp>
        <p:nvSpPr>
          <p:cNvPr id="218" name="Google Shape;218;p41"/>
          <p:cNvSpPr txBox="1"/>
          <p:nvPr>
            <p:ph idx="11" type="ftr"/>
          </p:nvPr>
        </p:nvSpPr>
        <p:spPr>
          <a:xfrm>
            <a:off x="1562100" y="3178175"/>
            <a:ext cx="1447800" cy="182563"/>
          </a:xfrm>
          <a:prstGeom prst="rect">
            <a:avLst/>
          </a:prstGeom>
          <a:noFill/>
          <a:ln>
            <a:noFill/>
          </a:ln>
        </p:spPr>
        <p:txBody>
          <a:bodyPr anchorCtr="0" anchor="ctr" bIns="22850" lIns="45725" spcFirstLastPara="1" rIns="45725" wrap="square" tIns="22850">
            <a:noAutofit/>
          </a:bodyPr>
          <a:lstStyle>
            <a:lvl1pPr lvl="0" algn="ctr">
              <a:lnSpc>
                <a:spcPct val="100000"/>
              </a:lnSpc>
              <a:spcBef>
                <a:spcPts val="0"/>
              </a:spcBef>
              <a:spcAft>
                <a:spcPts val="0"/>
              </a:spcAft>
              <a:buSzPts val="7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p:txBody>
      </p:sp>
      <p:sp>
        <p:nvSpPr>
          <p:cNvPr id="219" name="Google Shape;219;p41"/>
          <p:cNvSpPr txBox="1"/>
          <p:nvPr>
            <p:ph idx="12" type="sldNum"/>
          </p:nvPr>
        </p:nvSpPr>
        <p:spPr>
          <a:xfrm>
            <a:off x="3276600" y="3178175"/>
            <a:ext cx="1066800" cy="182563"/>
          </a:xfrm>
          <a:prstGeom prst="rect">
            <a:avLst/>
          </a:prstGeom>
          <a:noFill/>
          <a:ln>
            <a:noFill/>
          </a:ln>
        </p:spPr>
        <p:txBody>
          <a:bodyPr anchorCtr="0" anchor="ctr" bIns="22850" lIns="45725" spcFirstLastPara="1" rIns="45725" wrap="square" tIns="22850">
            <a:noAutofit/>
          </a:bodyPr>
          <a:lstStyle>
            <a:lvl1pPr indent="0" lvl="0"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220" name="Shape 220"/>
        <p:cNvGrpSpPr/>
        <p:nvPr/>
      </p:nvGrpSpPr>
      <p:grpSpPr>
        <a:xfrm>
          <a:off x="0" y="0"/>
          <a:ext cx="0" cy="0"/>
          <a:chOff x="0" y="0"/>
          <a:chExt cx="0" cy="0"/>
        </a:xfrm>
      </p:grpSpPr>
      <p:sp>
        <p:nvSpPr>
          <p:cNvPr id="221" name="Google Shape;221;p42"/>
          <p:cNvSpPr txBox="1"/>
          <p:nvPr>
            <p:ph type="title"/>
          </p:nvPr>
        </p:nvSpPr>
        <p:spPr>
          <a:xfrm>
            <a:off x="228600" y="137319"/>
            <a:ext cx="4114800" cy="571500"/>
          </a:xfrm>
          <a:prstGeom prst="rect">
            <a:avLst/>
          </a:prstGeom>
          <a:noFill/>
          <a:ln>
            <a:noFill/>
          </a:ln>
        </p:spPr>
        <p:txBody>
          <a:bodyPr anchorCtr="0" anchor="ctr" bIns="22850" lIns="45725" spcFirstLastPara="1" rIns="45725" wrap="square" tIns="22850">
            <a:normAutofit/>
          </a:bodyPr>
          <a:lstStyle>
            <a:lvl1pPr lvl="0" algn="ctr">
              <a:lnSpc>
                <a:spcPct val="100000"/>
              </a:lnSpc>
              <a:spcBef>
                <a:spcPts val="0"/>
              </a:spcBef>
              <a:spcAft>
                <a:spcPts val="0"/>
              </a:spcAft>
              <a:buClr>
                <a:schemeClr val="dk1"/>
              </a:buClr>
              <a:buSzPts val="2200"/>
              <a:buFont typeface="Calibri"/>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p:txBody>
      </p:sp>
      <p:sp>
        <p:nvSpPr>
          <p:cNvPr id="222" name="Google Shape;222;p42"/>
          <p:cNvSpPr txBox="1"/>
          <p:nvPr>
            <p:ph idx="1" type="body"/>
          </p:nvPr>
        </p:nvSpPr>
        <p:spPr>
          <a:xfrm>
            <a:off x="228600" y="767556"/>
            <a:ext cx="2020094" cy="319881"/>
          </a:xfrm>
          <a:prstGeom prst="rect">
            <a:avLst/>
          </a:prstGeom>
          <a:noFill/>
          <a:ln>
            <a:noFill/>
          </a:ln>
        </p:spPr>
        <p:txBody>
          <a:bodyPr anchorCtr="0" anchor="b" bIns="22850" lIns="45725" spcFirstLastPara="1" rIns="45725" wrap="square" tIns="22850">
            <a:normAutofit/>
          </a:bodyPr>
          <a:lstStyle>
            <a:lvl1pPr indent="-228600" lvl="0" marL="457200" algn="l">
              <a:lnSpc>
                <a:spcPct val="100000"/>
              </a:lnSpc>
              <a:spcBef>
                <a:spcPts val="200"/>
              </a:spcBef>
              <a:spcAft>
                <a:spcPts val="0"/>
              </a:spcAft>
              <a:buClr>
                <a:schemeClr val="dk1"/>
              </a:buClr>
              <a:buSzPts val="1200"/>
              <a:buNone/>
              <a:defRPr b="1" sz="1200"/>
            </a:lvl1pPr>
            <a:lvl2pPr indent="-228600" lvl="1" marL="914400" algn="l">
              <a:lnSpc>
                <a:spcPct val="100000"/>
              </a:lnSpc>
              <a:spcBef>
                <a:spcPts val="200"/>
              </a:spcBef>
              <a:spcAft>
                <a:spcPts val="0"/>
              </a:spcAft>
              <a:buClr>
                <a:schemeClr val="dk1"/>
              </a:buClr>
              <a:buSzPts val="1000"/>
              <a:buNone/>
              <a:defRPr b="1" sz="1000"/>
            </a:lvl2pPr>
            <a:lvl3pPr indent="-228600" lvl="2" marL="1371600" algn="l">
              <a:lnSpc>
                <a:spcPct val="100000"/>
              </a:lnSpc>
              <a:spcBef>
                <a:spcPts val="200"/>
              </a:spcBef>
              <a:spcAft>
                <a:spcPts val="0"/>
              </a:spcAft>
              <a:buClr>
                <a:schemeClr val="dk1"/>
              </a:buClr>
              <a:buSzPts val="900"/>
              <a:buNone/>
              <a:defRPr b="1" sz="900"/>
            </a:lvl3pPr>
            <a:lvl4pPr indent="-228600" lvl="3" marL="1828800" algn="l">
              <a:lnSpc>
                <a:spcPct val="100000"/>
              </a:lnSpc>
              <a:spcBef>
                <a:spcPts val="200"/>
              </a:spcBef>
              <a:spcAft>
                <a:spcPts val="0"/>
              </a:spcAft>
              <a:buClr>
                <a:schemeClr val="dk1"/>
              </a:buClr>
              <a:buSzPts val="800"/>
              <a:buNone/>
              <a:defRPr b="1" sz="800"/>
            </a:lvl4pPr>
            <a:lvl5pPr indent="-228600" lvl="4" marL="2286000" algn="l">
              <a:lnSpc>
                <a:spcPct val="100000"/>
              </a:lnSpc>
              <a:spcBef>
                <a:spcPts val="200"/>
              </a:spcBef>
              <a:spcAft>
                <a:spcPts val="0"/>
              </a:spcAft>
              <a:buClr>
                <a:schemeClr val="dk1"/>
              </a:buClr>
              <a:buSzPts val="800"/>
              <a:buNone/>
              <a:defRPr b="1" sz="800"/>
            </a:lvl5pPr>
            <a:lvl6pPr indent="-228600" lvl="5" marL="2743200" algn="l">
              <a:lnSpc>
                <a:spcPct val="100000"/>
              </a:lnSpc>
              <a:spcBef>
                <a:spcPts val="200"/>
              </a:spcBef>
              <a:spcAft>
                <a:spcPts val="0"/>
              </a:spcAft>
              <a:buClr>
                <a:schemeClr val="dk1"/>
              </a:buClr>
              <a:buSzPts val="800"/>
              <a:buNone/>
              <a:defRPr b="1" sz="800"/>
            </a:lvl6pPr>
            <a:lvl7pPr indent="-228600" lvl="6" marL="3200400" algn="l">
              <a:lnSpc>
                <a:spcPct val="100000"/>
              </a:lnSpc>
              <a:spcBef>
                <a:spcPts val="200"/>
              </a:spcBef>
              <a:spcAft>
                <a:spcPts val="0"/>
              </a:spcAft>
              <a:buClr>
                <a:schemeClr val="dk1"/>
              </a:buClr>
              <a:buSzPts val="800"/>
              <a:buNone/>
              <a:defRPr b="1" sz="800"/>
            </a:lvl7pPr>
            <a:lvl8pPr indent="-228600" lvl="7" marL="3657600" algn="l">
              <a:lnSpc>
                <a:spcPct val="100000"/>
              </a:lnSpc>
              <a:spcBef>
                <a:spcPts val="200"/>
              </a:spcBef>
              <a:spcAft>
                <a:spcPts val="0"/>
              </a:spcAft>
              <a:buClr>
                <a:schemeClr val="dk1"/>
              </a:buClr>
              <a:buSzPts val="800"/>
              <a:buNone/>
              <a:defRPr b="1" sz="800"/>
            </a:lvl8pPr>
            <a:lvl9pPr indent="-228600" lvl="8" marL="4114800" algn="l">
              <a:lnSpc>
                <a:spcPct val="100000"/>
              </a:lnSpc>
              <a:spcBef>
                <a:spcPts val="200"/>
              </a:spcBef>
              <a:spcAft>
                <a:spcPts val="0"/>
              </a:spcAft>
              <a:buClr>
                <a:schemeClr val="dk1"/>
              </a:buClr>
              <a:buSzPts val="800"/>
              <a:buNone/>
              <a:defRPr b="1" sz="800"/>
            </a:lvl9pPr>
          </a:lstStyle>
          <a:p/>
        </p:txBody>
      </p:sp>
      <p:sp>
        <p:nvSpPr>
          <p:cNvPr id="223" name="Google Shape;223;p42"/>
          <p:cNvSpPr txBox="1"/>
          <p:nvPr>
            <p:ph idx="2" type="body"/>
          </p:nvPr>
        </p:nvSpPr>
        <p:spPr>
          <a:xfrm>
            <a:off x="228600" y="1087438"/>
            <a:ext cx="2020094" cy="1975644"/>
          </a:xfrm>
          <a:prstGeom prst="rect">
            <a:avLst/>
          </a:prstGeom>
          <a:noFill/>
          <a:ln>
            <a:noFill/>
          </a:ln>
        </p:spPr>
        <p:txBody>
          <a:bodyPr anchorCtr="0" anchor="t" bIns="22850" lIns="45725" spcFirstLastPara="1" rIns="45725" wrap="square" tIns="22850">
            <a:normAutofit/>
          </a:bodyPr>
          <a:lstStyle>
            <a:lvl1pPr indent="-304800" lvl="0" marL="457200" algn="l">
              <a:lnSpc>
                <a:spcPct val="100000"/>
              </a:lnSpc>
              <a:spcBef>
                <a:spcPts val="200"/>
              </a:spcBef>
              <a:spcAft>
                <a:spcPts val="0"/>
              </a:spcAft>
              <a:buClr>
                <a:schemeClr val="dk1"/>
              </a:buClr>
              <a:buSzPts val="1200"/>
              <a:buChar char="•"/>
              <a:defRPr sz="1200"/>
            </a:lvl1pPr>
            <a:lvl2pPr indent="-292100" lvl="1" marL="914400" algn="l">
              <a:lnSpc>
                <a:spcPct val="100000"/>
              </a:lnSpc>
              <a:spcBef>
                <a:spcPts val="200"/>
              </a:spcBef>
              <a:spcAft>
                <a:spcPts val="0"/>
              </a:spcAft>
              <a:buClr>
                <a:schemeClr val="dk1"/>
              </a:buClr>
              <a:buSzPts val="1000"/>
              <a:buChar char="–"/>
              <a:defRPr sz="1000"/>
            </a:lvl2pPr>
            <a:lvl3pPr indent="-285750" lvl="2" marL="1371600" algn="l">
              <a:lnSpc>
                <a:spcPct val="100000"/>
              </a:lnSpc>
              <a:spcBef>
                <a:spcPts val="200"/>
              </a:spcBef>
              <a:spcAft>
                <a:spcPts val="0"/>
              </a:spcAft>
              <a:buClr>
                <a:schemeClr val="dk1"/>
              </a:buClr>
              <a:buSzPts val="900"/>
              <a:buChar char="•"/>
              <a:defRPr sz="900"/>
            </a:lvl3pPr>
            <a:lvl4pPr indent="-279400" lvl="3" marL="1828800" algn="l">
              <a:lnSpc>
                <a:spcPct val="100000"/>
              </a:lnSpc>
              <a:spcBef>
                <a:spcPts val="200"/>
              </a:spcBef>
              <a:spcAft>
                <a:spcPts val="0"/>
              </a:spcAft>
              <a:buClr>
                <a:schemeClr val="dk1"/>
              </a:buClr>
              <a:buSzPts val="800"/>
              <a:buChar char="–"/>
              <a:defRPr sz="800"/>
            </a:lvl4pPr>
            <a:lvl5pPr indent="-279400" lvl="4" marL="2286000" algn="l">
              <a:lnSpc>
                <a:spcPct val="100000"/>
              </a:lnSpc>
              <a:spcBef>
                <a:spcPts val="200"/>
              </a:spcBef>
              <a:spcAft>
                <a:spcPts val="0"/>
              </a:spcAft>
              <a:buClr>
                <a:schemeClr val="dk1"/>
              </a:buClr>
              <a:buSzPts val="800"/>
              <a:buChar char="»"/>
              <a:defRPr sz="800"/>
            </a:lvl5pPr>
            <a:lvl6pPr indent="-279400" lvl="5" marL="2743200" algn="l">
              <a:lnSpc>
                <a:spcPct val="100000"/>
              </a:lnSpc>
              <a:spcBef>
                <a:spcPts val="200"/>
              </a:spcBef>
              <a:spcAft>
                <a:spcPts val="0"/>
              </a:spcAft>
              <a:buClr>
                <a:schemeClr val="dk1"/>
              </a:buClr>
              <a:buSzPts val="800"/>
              <a:buChar char="•"/>
              <a:defRPr sz="800"/>
            </a:lvl6pPr>
            <a:lvl7pPr indent="-279400" lvl="6" marL="3200400" algn="l">
              <a:lnSpc>
                <a:spcPct val="100000"/>
              </a:lnSpc>
              <a:spcBef>
                <a:spcPts val="200"/>
              </a:spcBef>
              <a:spcAft>
                <a:spcPts val="0"/>
              </a:spcAft>
              <a:buClr>
                <a:schemeClr val="dk1"/>
              </a:buClr>
              <a:buSzPts val="800"/>
              <a:buChar char="•"/>
              <a:defRPr sz="800"/>
            </a:lvl7pPr>
            <a:lvl8pPr indent="-279400" lvl="7" marL="3657600" algn="l">
              <a:lnSpc>
                <a:spcPct val="100000"/>
              </a:lnSpc>
              <a:spcBef>
                <a:spcPts val="200"/>
              </a:spcBef>
              <a:spcAft>
                <a:spcPts val="0"/>
              </a:spcAft>
              <a:buClr>
                <a:schemeClr val="dk1"/>
              </a:buClr>
              <a:buSzPts val="800"/>
              <a:buChar char="•"/>
              <a:defRPr sz="800"/>
            </a:lvl8pPr>
            <a:lvl9pPr indent="-279400" lvl="8" marL="4114800" algn="l">
              <a:lnSpc>
                <a:spcPct val="100000"/>
              </a:lnSpc>
              <a:spcBef>
                <a:spcPts val="200"/>
              </a:spcBef>
              <a:spcAft>
                <a:spcPts val="0"/>
              </a:spcAft>
              <a:buClr>
                <a:schemeClr val="dk1"/>
              </a:buClr>
              <a:buSzPts val="800"/>
              <a:buChar char="•"/>
              <a:defRPr sz="800"/>
            </a:lvl9pPr>
          </a:lstStyle>
          <a:p/>
        </p:txBody>
      </p:sp>
      <p:sp>
        <p:nvSpPr>
          <p:cNvPr id="224" name="Google Shape;224;p42"/>
          <p:cNvSpPr txBox="1"/>
          <p:nvPr>
            <p:ph idx="3" type="body"/>
          </p:nvPr>
        </p:nvSpPr>
        <p:spPr>
          <a:xfrm>
            <a:off x="2322513" y="767556"/>
            <a:ext cx="2020888" cy="319881"/>
          </a:xfrm>
          <a:prstGeom prst="rect">
            <a:avLst/>
          </a:prstGeom>
          <a:noFill/>
          <a:ln>
            <a:noFill/>
          </a:ln>
        </p:spPr>
        <p:txBody>
          <a:bodyPr anchorCtr="0" anchor="b" bIns="22850" lIns="45725" spcFirstLastPara="1" rIns="45725" wrap="square" tIns="22850">
            <a:normAutofit/>
          </a:bodyPr>
          <a:lstStyle>
            <a:lvl1pPr indent="-228600" lvl="0" marL="457200" algn="l">
              <a:lnSpc>
                <a:spcPct val="100000"/>
              </a:lnSpc>
              <a:spcBef>
                <a:spcPts val="200"/>
              </a:spcBef>
              <a:spcAft>
                <a:spcPts val="0"/>
              </a:spcAft>
              <a:buClr>
                <a:schemeClr val="dk1"/>
              </a:buClr>
              <a:buSzPts val="1200"/>
              <a:buNone/>
              <a:defRPr b="1" sz="1200"/>
            </a:lvl1pPr>
            <a:lvl2pPr indent="-228600" lvl="1" marL="914400" algn="l">
              <a:lnSpc>
                <a:spcPct val="100000"/>
              </a:lnSpc>
              <a:spcBef>
                <a:spcPts val="200"/>
              </a:spcBef>
              <a:spcAft>
                <a:spcPts val="0"/>
              </a:spcAft>
              <a:buClr>
                <a:schemeClr val="dk1"/>
              </a:buClr>
              <a:buSzPts val="1000"/>
              <a:buNone/>
              <a:defRPr b="1" sz="1000"/>
            </a:lvl2pPr>
            <a:lvl3pPr indent="-228600" lvl="2" marL="1371600" algn="l">
              <a:lnSpc>
                <a:spcPct val="100000"/>
              </a:lnSpc>
              <a:spcBef>
                <a:spcPts val="200"/>
              </a:spcBef>
              <a:spcAft>
                <a:spcPts val="0"/>
              </a:spcAft>
              <a:buClr>
                <a:schemeClr val="dk1"/>
              </a:buClr>
              <a:buSzPts val="900"/>
              <a:buNone/>
              <a:defRPr b="1" sz="900"/>
            </a:lvl3pPr>
            <a:lvl4pPr indent="-228600" lvl="3" marL="1828800" algn="l">
              <a:lnSpc>
                <a:spcPct val="100000"/>
              </a:lnSpc>
              <a:spcBef>
                <a:spcPts val="200"/>
              </a:spcBef>
              <a:spcAft>
                <a:spcPts val="0"/>
              </a:spcAft>
              <a:buClr>
                <a:schemeClr val="dk1"/>
              </a:buClr>
              <a:buSzPts val="800"/>
              <a:buNone/>
              <a:defRPr b="1" sz="800"/>
            </a:lvl4pPr>
            <a:lvl5pPr indent="-228600" lvl="4" marL="2286000" algn="l">
              <a:lnSpc>
                <a:spcPct val="100000"/>
              </a:lnSpc>
              <a:spcBef>
                <a:spcPts val="200"/>
              </a:spcBef>
              <a:spcAft>
                <a:spcPts val="0"/>
              </a:spcAft>
              <a:buClr>
                <a:schemeClr val="dk1"/>
              </a:buClr>
              <a:buSzPts val="800"/>
              <a:buNone/>
              <a:defRPr b="1" sz="800"/>
            </a:lvl5pPr>
            <a:lvl6pPr indent="-228600" lvl="5" marL="2743200" algn="l">
              <a:lnSpc>
                <a:spcPct val="100000"/>
              </a:lnSpc>
              <a:spcBef>
                <a:spcPts val="200"/>
              </a:spcBef>
              <a:spcAft>
                <a:spcPts val="0"/>
              </a:spcAft>
              <a:buClr>
                <a:schemeClr val="dk1"/>
              </a:buClr>
              <a:buSzPts val="800"/>
              <a:buNone/>
              <a:defRPr b="1" sz="800"/>
            </a:lvl6pPr>
            <a:lvl7pPr indent="-228600" lvl="6" marL="3200400" algn="l">
              <a:lnSpc>
                <a:spcPct val="100000"/>
              </a:lnSpc>
              <a:spcBef>
                <a:spcPts val="200"/>
              </a:spcBef>
              <a:spcAft>
                <a:spcPts val="0"/>
              </a:spcAft>
              <a:buClr>
                <a:schemeClr val="dk1"/>
              </a:buClr>
              <a:buSzPts val="800"/>
              <a:buNone/>
              <a:defRPr b="1" sz="800"/>
            </a:lvl7pPr>
            <a:lvl8pPr indent="-228600" lvl="7" marL="3657600" algn="l">
              <a:lnSpc>
                <a:spcPct val="100000"/>
              </a:lnSpc>
              <a:spcBef>
                <a:spcPts val="200"/>
              </a:spcBef>
              <a:spcAft>
                <a:spcPts val="0"/>
              </a:spcAft>
              <a:buClr>
                <a:schemeClr val="dk1"/>
              </a:buClr>
              <a:buSzPts val="800"/>
              <a:buNone/>
              <a:defRPr b="1" sz="800"/>
            </a:lvl8pPr>
            <a:lvl9pPr indent="-228600" lvl="8" marL="4114800" algn="l">
              <a:lnSpc>
                <a:spcPct val="100000"/>
              </a:lnSpc>
              <a:spcBef>
                <a:spcPts val="200"/>
              </a:spcBef>
              <a:spcAft>
                <a:spcPts val="0"/>
              </a:spcAft>
              <a:buClr>
                <a:schemeClr val="dk1"/>
              </a:buClr>
              <a:buSzPts val="800"/>
              <a:buNone/>
              <a:defRPr b="1" sz="800"/>
            </a:lvl9pPr>
          </a:lstStyle>
          <a:p/>
        </p:txBody>
      </p:sp>
      <p:sp>
        <p:nvSpPr>
          <p:cNvPr id="225" name="Google Shape;225;p42"/>
          <p:cNvSpPr txBox="1"/>
          <p:nvPr>
            <p:ph idx="4" type="body"/>
          </p:nvPr>
        </p:nvSpPr>
        <p:spPr>
          <a:xfrm>
            <a:off x="2322513" y="1087438"/>
            <a:ext cx="2020888" cy="1975644"/>
          </a:xfrm>
          <a:prstGeom prst="rect">
            <a:avLst/>
          </a:prstGeom>
          <a:noFill/>
          <a:ln>
            <a:noFill/>
          </a:ln>
        </p:spPr>
        <p:txBody>
          <a:bodyPr anchorCtr="0" anchor="t" bIns="22850" lIns="45725" spcFirstLastPara="1" rIns="45725" wrap="square" tIns="22850">
            <a:normAutofit/>
          </a:bodyPr>
          <a:lstStyle>
            <a:lvl1pPr indent="-304800" lvl="0" marL="457200" algn="l">
              <a:lnSpc>
                <a:spcPct val="100000"/>
              </a:lnSpc>
              <a:spcBef>
                <a:spcPts val="200"/>
              </a:spcBef>
              <a:spcAft>
                <a:spcPts val="0"/>
              </a:spcAft>
              <a:buClr>
                <a:schemeClr val="dk1"/>
              </a:buClr>
              <a:buSzPts val="1200"/>
              <a:buChar char="•"/>
              <a:defRPr sz="1200"/>
            </a:lvl1pPr>
            <a:lvl2pPr indent="-292100" lvl="1" marL="914400" algn="l">
              <a:lnSpc>
                <a:spcPct val="100000"/>
              </a:lnSpc>
              <a:spcBef>
                <a:spcPts val="200"/>
              </a:spcBef>
              <a:spcAft>
                <a:spcPts val="0"/>
              </a:spcAft>
              <a:buClr>
                <a:schemeClr val="dk1"/>
              </a:buClr>
              <a:buSzPts val="1000"/>
              <a:buChar char="–"/>
              <a:defRPr sz="1000"/>
            </a:lvl2pPr>
            <a:lvl3pPr indent="-285750" lvl="2" marL="1371600" algn="l">
              <a:lnSpc>
                <a:spcPct val="100000"/>
              </a:lnSpc>
              <a:spcBef>
                <a:spcPts val="200"/>
              </a:spcBef>
              <a:spcAft>
                <a:spcPts val="0"/>
              </a:spcAft>
              <a:buClr>
                <a:schemeClr val="dk1"/>
              </a:buClr>
              <a:buSzPts val="900"/>
              <a:buChar char="•"/>
              <a:defRPr sz="900"/>
            </a:lvl3pPr>
            <a:lvl4pPr indent="-279400" lvl="3" marL="1828800" algn="l">
              <a:lnSpc>
                <a:spcPct val="100000"/>
              </a:lnSpc>
              <a:spcBef>
                <a:spcPts val="200"/>
              </a:spcBef>
              <a:spcAft>
                <a:spcPts val="0"/>
              </a:spcAft>
              <a:buClr>
                <a:schemeClr val="dk1"/>
              </a:buClr>
              <a:buSzPts val="800"/>
              <a:buChar char="–"/>
              <a:defRPr sz="800"/>
            </a:lvl4pPr>
            <a:lvl5pPr indent="-279400" lvl="4" marL="2286000" algn="l">
              <a:lnSpc>
                <a:spcPct val="100000"/>
              </a:lnSpc>
              <a:spcBef>
                <a:spcPts val="200"/>
              </a:spcBef>
              <a:spcAft>
                <a:spcPts val="0"/>
              </a:spcAft>
              <a:buClr>
                <a:schemeClr val="dk1"/>
              </a:buClr>
              <a:buSzPts val="800"/>
              <a:buChar char="»"/>
              <a:defRPr sz="800"/>
            </a:lvl5pPr>
            <a:lvl6pPr indent="-279400" lvl="5" marL="2743200" algn="l">
              <a:lnSpc>
                <a:spcPct val="100000"/>
              </a:lnSpc>
              <a:spcBef>
                <a:spcPts val="200"/>
              </a:spcBef>
              <a:spcAft>
                <a:spcPts val="0"/>
              </a:spcAft>
              <a:buClr>
                <a:schemeClr val="dk1"/>
              </a:buClr>
              <a:buSzPts val="800"/>
              <a:buChar char="•"/>
              <a:defRPr sz="800"/>
            </a:lvl6pPr>
            <a:lvl7pPr indent="-279400" lvl="6" marL="3200400" algn="l">
              <a:lnSpc>
                <a:spcPct val="100000"/>
              </a:lnSpc>
              <a:spcBef>
                <a:spcPts val="200"/>
              </a:spcBef>
              <a:spcAft>
                <a:spcPts val="0"/>
              </a:spcAft>
              <a:buClr>
                <a:schemeClr val="dk1"/>
              </a:buClr>
              <a:buSzPts val="800"/>
              <a:buChar char="•"/>
              <a:defRPr sz="800"/>
            </a:lvl7pPr>
            <a:lvl8pPr indent="-279400" lvl="7" marL="3657600" algn="l">
              <a:lnSpc>
                <a:spcPct val="100000"/>
              </a:lnSpc>
              <a:spcBef>
                <a:spcPts val="200"/>
              </a:spcBef>
              <a:spcAft>
                <a:spcPts val="0"/>
              </a:spcAft>
              <a:buClr>
                <a:schemeClr val="dk1"/>
              </a:buClr>
              <a:buSzPts val="800"/>
              <a:buChar char="•"/>
              <a:defRPr sz="800"/>
            </a:lvl8pPr>
            <a:lvl9pPr indent="-279400" lvl="8" marL="4114800" algn="l">
              <a:lnSpc>
                <a:spcPct val="100000"/>
              </a:lnSpc>
              <a:spcBef>
                <a:spcPts val="200"/>
              </a:spcBef>
              <a:spcAft>
                <a:spcPts val="0"/>
              </a:spcAft>
              <a:buClr>
                <a:schemeClr val="dk1"/>
              </a:buClr>
              <a:buSzPts val="800"/>
              <a:buChar char="•"/>
              <a:defRPr sz="800"/>
            </a:lvl9pPr>
          </a:lstStyle>
          <a:p/>
        </p:txBody>
      </p:sp>
      <p:sp>
        <p:nvSpPr>
          <p:cNvPr id="226" name="Google Shape;226;p42"/>
          <p:cNvSpPr txBox="1"/>
          <p:nvPr>
            <p:ph idx="10" type="dt"/>
          </p:nvPr>
        </p:nvSpPr>
        <p:spPr>
          <a:xfrm>
            <a:off x="228600" y="3178175"/>
            <a:ext cx="1066800" cy="182563"/>
          </a:xfrm>
          <a:prstGeom prst="rect">
            <a:avLst/>
          </a:prstGeom>
          <a:noFill/>
          <a:ln>
            <a:noFill/>
          </a:ln>
        </p:spPr>
        <p:txBody>
          <a:bodyPr anchorCtr="0" anchor="ctr" bIns="22850" lIns="45725" spcFirstLastPara="1" rIns="45725" wrap="square" tIns="22850">
            <a:noAutofit/>
          </a:bodyPr>
          <a:lstStyle>
            <a:lvl1pPr lvl="0" algn="l">
              <a:lnSpc>
                <a:spcPct val="100000"/>
              </a:lnSpc>
              <a:spcBef>
                <a:spcPts val="0"/>
              </a:spcBef>
              <a:spcAft>
                <a:spcPts val="0"/>
              </a:spcAft>
              <a:buSzPts val="7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p:txBody>
      </p:sp>
      <p:sp>
        <p:nvSpPr>
          <p:cNvPr id="227" name="Google Shape;227;p42"/>
          <p:cNvSpPr txBox="1"/>
          <p:nvPr>
            <p:ph idx="11" type="ftr"/>
          </p:nvPr>
        </p:nvSpPr>
        <p:spPr>
          <a:xfrm>
            <a:off x="1562100" y="3178175"/>
            <a:ext cx="1447800" cy="182563"/>
          </a:xfrm>
          <a:prstGeom prst="rect">
            <a:avLst/>
          </a:prstGeom>
          <a:noFill/>
          <a:ln>
            <a:noFill/>
          </a:ln>
        </p:spPr>
        <p:txBody>
          <a:bodyPr anchorCtr="0" anchor="ctr" bIns="22850" lIns="45725" spcFirstLastPara="1" rIns="45725" wrap="square" tIns="22850">
            <a:noAutofit/>
          </a:bodyPr>
          <a:lstStyle>
            <a:lvl1pPr lvl="0" algn="ctr">
              <a:lnSpc>
                <a:spcPct val="100000"/>
              </a:lnSpc>
              <a:spcBef>
                <a:spcPts val="0"/>
              </a:spcBef>
              <a:spcAft>
                <a:spcPts val="0"/>
              </a:spcAft>
              <a:buSzPts val="7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p:txBody>
      </p:sp>
      <p:sp>
        <p:nvSpPr>
          <p:cNvPr id="228" name="Google Shape;228;p42"/>
          <p:cNvSpPr txBox="1"/>
          <p:nvPr>
            <p:ph idx="12" type="sldNum"/>
          </p:nvPr>
        </p:nvSpPr>
        <p:spPr>
          <a:xfrm>
            <a:off x="3276600" y="3178175"/>
            <a:ext cx="1066800" cy="182563"/>
          </a:xfrm>
          <a:prstGeom prst="rect">
            <a:avLst/>
          </a:prstGeom>
          <a:noFill/>
          <a:ln>
            <a:noFill/>
          </a:ln>
        </p:spPr>
        <p:txBody>
          <a:bodyPr anchorCtr="0" anchor="ctr" bIns="22850" lIns="45725" spcFirstLastPara="1" rIns="45725" wrap="square" tIns="22850">
            <a:noAutofit/>
          </a:bodyPr>
          <a:lstStyle>
            <a:lvl1pPr indent="0" lvl="0"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29" name="Shape 229"/>
        <p:cNvGrpSpPr/>
        <p:nvPr/>
      </p:nvGrpSpPr>
      <p:grpSpPr>
        <a:xfrm>
          <a:off x="0" y="0"/>
          <a:ext cx="0" cy="0"/>
          <a:chOff x="0" y="0"/>
          <a:chExt cx="0" cy="0"/>
        </a:xfrm>
      </p:grpSpPr>
      <p:sp>
        <p:nvSpPr>
          <p:cNvPr id="230" name="Google Shape;230;p43"/>
          <p:cNvSpPr txBox="1"/>
          <p:nvPr>
            <p:ph type="title"/>
          </p:nvPr>
        </p:nvSpPr>
        <p:spPr>
          <a:xfrm>
            <a:off x="228600" y="137319"/>
            <a:ext cx="4114800" cy="571500"/>
          </a:xfrm>
          <a:prstGeom prst="rect">
            <a:avLst/>
          </a:prstGeom>
          <a:noFill/>
          <a:ln>
            <a:noFill/>
          </a:ln>
        </p:spPr>
        <p:txBody>
          <a:bodyPr anchorCtr="0" anchor="ctr" bIns="22850" lIns="45725" spcFirstLastPara="1" rIns="45725" wrap="square" tIns="22850">
            <a:normAutofit/>
          </a:bodyPr>
          <a:lstStyle>
            <a:lvl1pPr lvl="0" algn="ctr">
              <a:lnSpc>
                <a:spcPct val="100000"/>
              </a:lnSpc>
              <a:spcBef>
                <a:spcPts val="0"/>
              </a:spcBef>
              <a:spcAft>
                <a:spcPts val="0"/>
              </a:spcAft>
              <a:buClr>
                <a:schemeClr val="dk1"/>
              </a:buClr>
              <a:buSzPts val="9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p:txBody>
      </p:sp>
      <p:sp>
        <p:nvSpPr>
          <p:cNvPr id="231" name="Google Shape;231;p43"/>
          <p:cNvSpPr txBox="1"/>
          <p:nvPr>
            <p:ph idx="10" type="dt"/>
          </p:nvPr>
        </p:nvSpPr>
        <p:spPr>
          <a:xfrm>
            <a:off x="228600" y="3178175"/>
            <a:ext cx="1066800" cy="182563"/>
          </a:xfrm>
          <a:prstGeom prst="rect">
            <a:avLst/>
          </a:prstGeom>
          <a:noFill/>
          <a:ln>
            <a:noFill/>
          </a:ln>
        </p:spPr>
        <p:txBody>
          <a:bodyPr anchorCtr="0" anchor="ctr" bIns="22850" lIns="45725" spcFirstLastPara="1" rIns="45725" wrap="square" tIns="22850">
            <a:noAutofit/>
          </a:bodyPr>
          <a:lstStyle>
            <a:lvl1pPr lvl="0" algn="l">
              <a:lnSpc>
                <a:spcPct val="100000"/>
              </a:lnSpc>
              <a:spcBef>
                <a:spcPts val="0"/>
              </a:spcBef>
              <a:spcAft>
                <a:spcPts val="0"/>
              </a:spcAft>
              <a:buSzPts val="7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p:txBody>
      </p:sp>
      <p:sp>
        <p:nvSpPr>
          <p:cNvPr id="232" name="Google Shape;232;p43"/>
          <p:cNvSpPr txBox="1"/>
          <p:nvPr>
            <p:ph idx="11" type="ftr"/>
          </p:nvPr>
        </p:nvSpPr>
        <p:spPr>
          <a:xfrm>
            <a:off x="1562100" y="3178175"/>
            <a:ext cx="1447800" cy="182563"/>
          </a:xfrm>
          <a:prstGeom prst="rect">
            <a:avLst/>
          </a:prstGeom>
          <a:noFill/>
          <a:ln>
            <a:noFill/>
          </a:ln>
        </p:spPr>
        <p:txBody>
          <a:bodyPr anchorCtr="0" anchor="ctr" bIns="22850" lIns="45725" spcFirstLastPara="1" rIns="45725" wrap="square" tIns="22850">
            <a:noAutofit/>
          </a:bodyPr>
          <a:lstStyle>
            <a:lvl1pPr lvl="0" algn="ctr">
              <a:lnSpc>
                <a:spcPct val="100000"/>
              </a:lnSpc>
              <a:spcBef>
                <a:spcPts val="0"/>
              </a:spcBef>
              <a:spcAft>
                <a:spcPts val="0"/>
              </a:spcAft>
              <a:buSzPts val="7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p:txBody>
      </p:sp>
      <p:sp>
        <p:nvSpPr>
          <p:cNvPr id="233" name="Google Shape;233;p43"/>
          <p:cNvSpPr txBox="1"/>
          <p:nvPr>
            <p:ph idx="12" type="sldNum"/>
          </p:nvPr>
        </p:nvSpPr>
        <p:spPr>
          <a:xfrm>
            <a:off x="3276600" y="3178175"/>
            <a:ext cx="1066800" cy="182563"/>
          </a:xfrm>
          <a:prstGeom prst="rect">
            <a:avLst/>
          </a:prstGeom>
          <a:noFill/>
          <a:ln>
            <a:noFill/>
          </a:ln>
        </p:spPr>
        <p:txBody>
          <a:bodyPr anchorCtr="0" anchor="ctr" bIns="22850" lIns="45725" spcFirstLastPara="1" rIns="45725" wrap="square" tIns="22850">
            <a:noAutofit/>
          </a:bodyPr>
          <a:lstStyle>
            <a:lvl1pPr indent="0" lvl="0"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234" name="Shape 234"/>
        <p:cNvGrpSpPr/>
        <p:nvPr/>
      </p:nvGrpSpPr>
      <p:grpSpPr>
        <a:xfrm>
          <a:off x="0" y="0"/>
          <a:ext cx="0" cy="0"/>
          <a:chOff x="0" y="0"/>
          <a:chExt cx="0" cy="0"/>
        </a:xfrm>
      </p:grpSpPr>
      <p:sp>
        <p:nvSpPr>
          <p:cNvPr id="235" name="Google Shape;235;p44"/>
          <p:cNvSpPr txBox="1"/>
          <p:nvPr>
            <p:ph type="title"/>
          </p:nvPr>
        </p:nvSpPr>
        <p:spPr>
          <a:xfrm>
            <a:off x="228600" y="136525"/>
            <a:ext cx="1504157" cy="581025"/>
          </a:xfrm>
          <a:prstGeom prst="rect">
            <a:avLst/>
          </a:prstGeom>
          <a:noFill/>
          <a:ln>
            <a:noFill/>
          </a:ln>
        </p:spPr>
        <p:txBody>
          <a:bodyPr anchorCtr="0" anchor="b" bIns="22850" lIns="45725" spcFirstLastPara="1" rIns="45725" wrap="square" tIns="22850">
            <a:normAutofit/>
          </a:bodyPr>
          <a:lstStyle>
            <a:lvl1pPr lvl="0" algn="l">
              <a:lnSpc>
                <a:spcPct val="100000"/>
              </a:lnSpc>
              <a:spcBef>
                <a:spcPts val="0"/>
              </a:spcBef>
              <a:spcAft>
                <a:spcPts val="0"/>
              </a:spcAft>
              <a:buClr>
                <a:schemeClr val="dk1"/>
              </a:buClr>
              <a:buSzPts val="1000"/>
              <a:buFont typeface="Calibri"/>
              <a:buNone/>
              <a:defRPr b="1" sz="1000"/>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p:txBody>
      </p:sp>
      <p:sp>
        <p:nvSpPr>
          <p:cNvPr id="236" name="Google Shape;236;p44"/>
          <p:cNvSpPr txBox="1"/>
          <p:nvPr>
            <p:ph idx="1" type="body"/>
          </p:nvPr>
        </p:nvSpPr>
        <p:spPr>
          <a:xfrm>
            <a:off x="1787525" y="136525"/>
            <a:ext cx="2555875" cy="2926557"/>
          </a:xfrm>
          <a:prstGeom prst="rect">
            <a:avLst/>
          </a:prstGeom>
          <a:noFill/>
          <a:ln>
            <a:noFill/>
          </a:ln>
        </p:spPr>
        <p:txBody>
          <a:bodyPr anchorCtr="0" anchor="t" bIns="22850" lIns="45725" spcFirstLastPara="1" rIns="45725" wrap="square" tIns="22850">
            <a:normAutofit/>
          </a:bodyPr>
          <a:lstStyle>
            <a:lvl1pPr indent="-330200" lvl="0" marL="457200" algn="l">
              <a:lnSpc>
                <a:spcPct val="100000"/>
              </a:lnSpc>
              <a:spcBef>
                <a:spcPts val="300"/>
              </a:spcBef>
              <a:spcAft>
                <a:spcPts val="0"/>
              </a:spcAft>
              <a:buClr>
                <a:schemeClr val="dk1"/>
              </a:buClr>
              <a:buSzPts val="1600"/>
              <a:buChar char="•"/>
              <a:defRPr sz="1600"/>
            </a:lvl1pPr>
            <a:lvl2pPr indent="-317500" lvl="1" marL="914400" algn="l">
              <a:lnSpc>
                <a:spcPct val="100000"/>
              </a:lnSpc>
              <a:spcBef>
                <a:spcPts val="300"/>
              </a:spcBef>
              <a:spcAft>
                <a:spcPts val="0"/>
              </a:spcAft>
              <a:buClr>
                <a:schemeClr val="dk1"/>
              </a:buClr>
              <a:buSzPts val="1400"/>
              <a:buChar char="–"/>
              <a:defRPr sz="1400"/>
            </a:lvl2pPr>
            <a:lvl3pPr indent="-304800" lvl="2" marL="1371600" algn="l">
              <a:lnSpc>
                <a:spcPct val="100000"/>
              </a:lnSpc>
              <a:spcBef>
                <a:spcPts val="200"/>
              </a:spcBef>
              <a:spcAft>
                <a:spcPts val="0"/>
              </a:spcAft>
              <a:buClr>
                <a:schemeClr val="dk1"/>
              </a:buClr>
              <a:buSzPts val="1200"/>
              <a:buChar char="•"/>
              <a:defRPr sz="1200"/>
            </a:lvl3pPr>
            <a:lvl4pPr indent="-292100" lvl="3" marL="1828800" algn="l">
              <a:lnSpc>
                <a:spcPct val="100000"/>
              </a:lnSpc>
              <a:spcBef>
                <a:spcPts val="200"/>
              </a:spcBef>
              <a:spcAft>
                <a:spcPts val="0"/>
              </a:spcAft>
              <a:buClr>
                <a:schemeClr val="dk1"/>
              </a:buClr>
              <a:buSzPts val="1000"/>
              <a:buChar char="–"/>
              <a:defRPr sz="1000"/>
            </a:lvl4pPr>
            <a:lvl5pPr indent="-292100" lvl="4" marL="2286000" algn="l">
              <a:lnSpc>
                <a:spcPct val="100000"/>
              </a:lnSpc>
              <a:spcBef>
                <a:spcPts val="200"/>
              </a:spcBef>
              <a:spcAft>
                <a:spcPts val="0"/>
              </a:spcAft>
              <a:buClr>
                <a:schemeClr val="dk1"/>
              </a:buClr>
              <a:buSzPts val="1000"/>
              <a:buChar char="»"/>
              <a:defRPr sz="1000"/>
            </a:lvl5pPr>
            <a:lvl6pPr indent="-292100" lvl="5" marL="2743200" algn="l">
              <a:lnSpc>
                <a:spcPct val="100000"/>
              </a:lnSpc>
              <a:spcBef>
                <a:spcPts val="200"/>
              </a:spcBef>
              <a:spcAft>
                <a:spcPts val="0"/>
              </a:spcAft>
              <a:buClr>
                <a:schemeClr val="dk1"/>
              </a:buClr>
              <a:buSzPts val="1000"/>
              <a:buChar char="•"/>
              <a:defRPr sz="1000"/>
            </a:lvl6pPr>
            <a:lvl7pPr indent="-292100" lvl="6" marL="3200400" algn="l">
              <a:lnSpc>
                <a:spcPct val="100000"/>
              </a:lnSpc>
              <a:spcBef>
                <a:spcPts val="200"/>
              </a:spcBef>
              <a:spcAft>
                <a:spcPts val="0"/>
              </a:spcAft>
              <a:buClr>
                <a:schemeClr val="dk1"/>
              </a:buClr>
              <a:buSzPts val="1000"/>
              <a:buChar char="•"/>
              <a:defRPr sz="1000"/>
            </a:lvl7pPr>
            <a:lvl8pPr indent="-292100" lvl="7" marL="3657600" algn="l">
              <a:lnSpc>
                <a:spcPct val="100000"/>
              </a:lnSpc>
              <a:spcBef>
                <a:spcPts val="200"/>
              </a:spcBef>
              <a:spcAft>
                <a:spcPts val="0"/>
              </a:spcAft>
              <a:buClr>
                <a:schemeClr val="dk1"/>
              </a:buClr>
              <a:buSzPts val="1000"/>
              <a:buChar char="•"/>
              <a:defRPr sz="1000"/>
            </a:lvl8pPr>
            <a:lvl9pPr indent="-292100" lvl="8" marL="4114800" algn="l">
              <a:lnSpc>
                <a:spcPct val="100000"/>
              </a:lnSpc>
              <a:spcBef>
                <a:spcPts val="200"/>
              </a:spcBef>
              <a:spcAft>
                <a:spcPts val="0"/>
              </a:spcAft>
              <a:buClr>
                <a:schemeClr val="dk1"/>
              </a:buClr>
              <a:buSzPts val="1000"/>
              <a:buChar char="•"/>
              <a:defRPr sz="1000"/>
            </a:lvl9pPr>
          </a:lstStyle>
          <a:p/>
        </p:txBody>
      </p:sp>
      <p:sp>
        <p:nvSpPr>
          <p:cNvPr id="237" name="Google Shape;237;p44"/>
          <p:cNvSpPr txBox="1"/>
          <p:nvPr>
            <p:ph idx="2" type="body"/>
          </p:nvPr>
        </p:nvSpPr>
        <p:spPr>
          <a:xfrm>
            <a:off x="228600" y="717550"/>
            <a:ext cx="1504157" cy="2345532"/>
          </a:xfrm>
          <a:prstGeom prst="rect">
            <a:avLst/>
          </a:prstGeom>
          <a:noFill/>
          <a:ln>
            <a:noFill/>
          </a:ln>
        </p:spPr>
        <p:txBody>
          <a:bodyPr anchorCtr="0" anchor="t" bIns="22850" lIns="45725" spcFirstLastPara="1" rIns="45725" wrap="square" tIns="22850">
            <a:normAutofit/>
          </a:bodyPr>
          <a:lstStyle>
            <a:lvl1pPr indent="-228600" lvl="0" marL="457200" algn="l">
              <a:lnSpc>
                <a:spcPct val="100000"/>
              </a:lnSpc>
              <a:spcBef>
                <a:spcPts val="100"/>
              </a:spcBef>
              <a:spcAft>
                <a:spcPts val="0"/>
              </a:spcAft>
              <a:buClr>
                <a:schemeClr val="dk1"/>
              </a:buClr>
              <a:buSzPts val="700"/>
              <a:buNone/>
              <a:defRPr sz="700"/>
            </a:lvl1pPr>
            <a:lvl2pPr indent="-228600" lvl="1" marL="914400" algn="l">
              <a:lnSpc>
                <a:spcPct val="100000"/>
              </a:lnSpc>
              <a:spcBef>
                <a:spcPts val="100"/>
              </a:spcBef>
              <a:spcAft>
                <a:spcPts val="0"/>
              </a:spcAft>
              <a:buClr>
                <a:schemeClr val="dk1"/>
              </a:buClr>
              <a:buSzPts val="600"/>
              <a:buNone/>
              <a:defRPr sz="600"/>
            </a:lvl2pPr>
            <a:lvl3pPr indent="-228600" lvl="2" marL="1371600" algn="l">
              <a:lnSpc>
                <a:spcPct val="100000"/>
              </a:lnSpc>
              <a:spcBef>
                <a:spcPts val="100"/>
              </a:spcBef>
              <a:spcAft>
                <a:spcPts val="0"/>
              </a:spcAft>
              <a:buClr>
                <a:schemeClr val="dk1"/>
              </a:buClr>
              <a:buSzPts val="500"/>
              <a:buNone/>
              <a:defRPr sz="500"/>
            </a:lvl3pPr>
            <a:lvl4pPr indent="-228600" lvl="3" marL="1828800" algn="l">
              <a:lnSpc>
                <a:spcPct val="100000"/>
              </a:lnSpc>
              <a:spcBef>
                <a:spcPts val="100"/>
              </a:spcBef>
              <a:spcAft>
                <a:spcPts val="0"/>
              </a:spcAft>
              <a:buClr>
                <a:schemeClr val="dk1"/>
              </a:buClr>
              <a:buSzPts val="500"/>
              <a:buNone/>
              <a:defRPr sz="500"/>
            </a:lvl4pPr>
            <a:lvl5pPr indent="-228600" lvl="4" marL="2286000" algn="l">
              <a:lnSpc>
                <a:spcPct val="100000"/>
              </a:lnSpc>
              <a:spcBef>
                <a:spcPts val="100"/>
              </a:spcBef>
              <a:spcAft>
                <a:spcPts val="0"/>
              </a:spcAft>
              <a:buClr>
                <a:schemeClr val="dk1"/>
              </a:buClr>
              <a:buSzPts val="500"/>
              <a:buNone/>
              <a:defRPr sz="500"/>
            </a:lvl5pPr>
            <a:lvl6pPr indent="-228600" lvl="5" marL="2743200" algn="l">
              <a:lnSpc>
                <a:spcPct val="100000"/>
              </a:lnSpc>
              <a:spcBef>
                <a:spcPts val="100"/>
              </a:spcBef>
              <a:spcAft>
                <a:spcPts val="0"/>
              </a:spcAft>
              <a:buClr>
                <a:schemeClr val="dk1"/>
              </a:buClr>
              <a:buSzPts val="500"/>
              <a:buNone/>
              <a:defRPr sz="500"/>
            </a:lvl6pPr>
            <a:lvl7pPr indent="-228600" lvl="6" marL="3200400" algn="l">
              <a:lnSpc>
                <a:spcPct val="100000"/>
              </a:lnSpc>
              <a:spcBef>
                <a:spcPts val="100"/>
              </a:spcBef>
              <a:spcAft>
                <a:spcPts val="0"/>
              </a:spcAft>
              <a:buClr>
                <a:schemeClr val="dk1"/>
              </a:buClr>
              <a:buSzPts val="500"/>
              <a:buNone/>
              <a:defRPr sz="500"/>
            </a:lvl7pPr>
            <a:lvl8pPr indent="-228600" lvl="7" marL="3657600" algn="l">
              <a:lnSpc>
                <a:spcPct val="100000"/>
              </a:lnSpc>
              <a:spcBef>
                <a:spcPts val="100"/>
              </a:spcBef>
              <a:spcAft>
                <a:spcPts val="0"/>
              </a:spcAft>
              <a:buClr>
                <a:schemeClr val="dk1"/>
              </a:buClr>
              <a:buSzPts val="500"/>
              <a:buNone/>
              <a:defRPr sz="500"/>
            </a:lvl8pPr>
            <a:lvl9pPr indent="-228600" lvl="8" marL="4114800" algn="l">
              <a:lnSpc>
                <a:spcPct val="100000"/>
              </a:lnSpc>
              <a:spcBef>
                <a:spcPts val="100"/>
              </a:spcBef>
              <a:spcAft>
                <a:spcPts val="0"/>
              </a:spcAft>
              <a:buClr>
                <a:schemeClr val="dk1"/>
              </a:buClr>
              <a:buSzPts val="500"/>
              <a:buNone/>
              <a:defRPr sz="500"/>
            </a:lvl9pPr>
          </a:lstStyle>
          <a:p/>
        </p:txBody>
      </p:sp>
      <p:sp>
        <p:nvSpPr>
          <p:cNvPr id="238" name="Google Shape;238;p44"/>
          <p:cNvSpPr txBox="1"/>
          <p:nvPr>
            <p:ph idx="10" type="dt"/>
          </p:nvPr>
        </p:nvSpPr>
        <p:spPr>
          <a:xfrm>
            <a:off x="228600" y="3178175"/>
            <a:ext cx="1066800" cy="182563"/>
          </a:xfrm>
          <a:prstGeom prst="rect">
            <a:avLst/>
          </a:prstGeom>
          <a:noFill/>
          <a:ln>
            <a:noFill/>
          </a:ln>
        </p:spPr>
        <p:txBody>
          <a:bodyPr anchorCtr="0" anchor="ctr" bIns="22850" lIns="45725" spcFirstLastPara="1" rIns="45725" wrap="square" tIns="22850">
            <a:noAutofit/>
          </a:bodyPr>
          <a:lstStyle>
            <a:lvl1pPr lvl="0" algn="l">
              <a:lnSpc>
                <a:spcPct val="100000"/>
              </a:lnSpc>
              <a:spcBef>
                <a:spcPts val="0"/>
              </a:spcBef>
              <a:spcAft>
                <a:spcPts val="0"/>
              </a:spcAft>
              <a:buSzPts val="7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p:txBody>
      </p:sp>
      <p:sp>
        <p:nvSpPr>
          <p:cNvPr id="239" name="Google Shape;239;p44"/>
          <p:cNvSpPr txBox="1"/>
          <p:nvPr>
            <p:ph idx="11" type="ftr"/>
          </p:nvPr>
        </p:nvSpPr>
        <p:spPr>
          <a:xfrm>
            <a:off x="1562100" y="3178175"/>
            <a:ext cx="1447800" cy="182563"/>
          </a:xfrm>
          <a:prstGeom prst="rect">
            <a:avLst/>
          </a:prstGeom>
          <a:noFill/>
          <a:ln>
            <a:noFill/>
          </a:ln>
        </p:spPr>
        <p:txBody>
          <a:bodyPr anchorCtr="0" anchor="ctr" bIns="22850" lIns="45725" spcFirstLastPara="1" rIns="45725" wrap="square" tIns="22850">
            <a:noAutofit/>
          </a:bodyPr>
          <a:lstStyle>
            <a:lvl1pPr lvl="0" algn="ctr">
              <a:lnSpc>
                <a:spcPct val="100000"/>
              </a:lnSpc>
              <a:spcBef>
                <a:spcPts val="0"/>
              </a:spcBef>
              <a:spcAft>
                <a:spcPts val="0"/>
              </a:spcAft>
              <a:buSzPts val="7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p:txBody>
      </p:sp>
      <p:sp>
        <p:nvSpPr>
          <p:cNvPr id="240" name="Google Shape;240;p44"/>
          <p:cNvSpPr txBox="1"/>
          <p:nvPr>
            <p:ph idx="12" type="sldNum"/>
          </p:nvPr>
        </p:nvSpPr>
        <p:spPr>
          <a:xfrm>
            <a:off x="3276600" y="3178175"/>
            <a:ext cx="1066800" cy="182563"/>
          </a:xfrm>
          <a:prstGeom prst="rect">
            <a:avLst/>
          </a:prstGeom>
          <a:noFill/>
          <a:ln>
            <a:noFill/>
          </a:ln>
        </p:spPr>
        <p:txBody>
          <a:bodyPr anchorCtr="0" anchor="ctr" bIns="22850" lIns="45725" spcFirstLastPara="1" rIns="45725" wrap="square" tIns="22850">
            <a:noAutofit/>
          </a:bodyPr>
          <a:lstStyle>
            <a:lvl1pPr indent="0" lvl="0"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241" name="Shape 241"/>
        <p:cNvGrpSpPr/>
        <p:nvPr/>
      </p:nvGrpSpPr>
      <p:grpSpPr>
        <a:xfrm>
          <a:off x="0" y="0"/>
          <a:ext cx="0" cy="0"/>
          <a:chOff x="0" y="0"/>
          <a:chExt cx="0" cy="0"/>
        </a:xfrm>
      </p:grpSpPr>
      <p:sp>
        <p:nvSpPr>
          <p:cNvPr id="242" name="Google Shape;242;p45"/>
          <p:cNvSpPr txBox="1"/>
          <p:nvPr>
            <p:ph type="title"/>
          </p:nvPr>
        </p:nvSpPr>
        <p:spPr>
          <a:xfrm>
            <a:off x="896144" y="2400300"/>
            <a:ext cx="2743200" cy="283369"/>
          </a:xfrm>
          <a:prstGeom prst="rect">
            <a:avLst/>
          </a:prstGeom>
          <a:noFill/>
          <a:ln>
            <a:noFill/>
          </a:ln>
        </p:spPr>
        <p:txBody>
          <a:bodyPr anchorCtr="0" anchor="b" bIns="22850" lIns="45725" spcFirstLastPara="1" rIns="45725" wrap="square" tIns="22850">
            <a:normAutofit/>
          </a:bodyPr>
          <a:lstStyle>
            <a:lvl1pPr lvl="0" algn="l">
              <a:lnSpc>
                <a:spcPct val="100000"/>
              </a:lnSpc>
              <a:spcBef>
                <a:spcPts val="0"/>
              </a:spcBef>
              <a:spcAft>
                <a:spcPts val="0"/>
              </a:spcAft>
              <a:buClr>
                <a:schemeClr val="dk1"/>
              </a:buClr>
              <a:buSzPts val="1000"/>
              <a:buFont typeface="Calibri"/>
              <a:buNone/>
              <a:defRPr b="1" sz="1000"/>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p:txBody>
      </p:sp>
      <p:sp>
        <p:nvSpPr>
          <p:cNvPr id="243" name="Google Shape;243;p45"/>
          <p:cNvSpPr/>
          <p:nvPr>
            <p:ph idx="2" type="pic"/>
          </p:nvPr>
        </p:nvSpPr>
        <p:spPr>
          <a:xfrm>
            <a:off x="896144" y="306388"/>
            <a:ext cx="2743200" cy="2057400"/>
          </a:xfrm>
          <a:prstGeom prst="rect">
            <a:avLst/>
          </a:prstGeom>
          <a:noFill/>
          <a:ln>
            <a:noFill/>
          </a:ln>
        </p:spPr>
      </p:sp>
      <p:sp>
        <p:nvSpPr>
          <p:cNvPr id="244" name="Google Shape;244;p45"/>
          <p:cNvSpPr txBox="1"/>
          <p:nvPr>
            <p:ph idx="1" type="body"/>
          </p:nvPr>
        </p:nvSpPr>
        <p:spPr>
          <a:xfrm>
            <a:off x="896144" y="2683669"/>
            <a:ext cx="2743200" cy="402431"/>
          </a:xfrm>
          <a:prstGeom prst="rect">
            <a:avLst/>
          </a:prstGeom>
          <a:noFill/>
          <a:ln>
            <a:noFill/>
          </a:ln>
        </p:spPr>
        <p:txBody>
          <a:bodyPr anchorCtr="0" anchor="t" bIns="22850" lIns="45725" spcFirstLastPara="1" rIns="45725" wrap="square" tIns="22850">
            <a:normAutofit/>
          </a:bodyPr>
          <a:lstStyle>
            <a:lvl1pPr indent="-228600" lvl="0" marL="457200" algn="l">
              <a:lnSpc>
                <a:spcPct val="100000"/>
              </a:lnSpc>
              <a:spcBef>
                <a:spcPts val="100"/>
              </a:spcBef>
              <a:spcAft>
                <a:spcPts val="0"/>
              </a:spcAft>
              <a:buClr>
                <a:schemeClr val="dk1"/>
              </a:buClr>
              <a:buSzPts val="700"/>
              <a:buNone/>
              <a:defRPr sz="700"/>
            </a:lvl1pPr>
            <a:lvl2pPr indent="-228600" lvl="1" marL="914400" algn="l">
              <a:lnSpc>
                <a:spcPct val="100000"/>
              </a:lnSpc>
              <a:spcBef>
                <a:spcPts val="100"/>
              </a:spcBef>
              <a:spcAft>
                <a:spcPts val="0"/>
              </a:spcAft>
              <a:buClr>
                <a:schemeClr val="dk1"/>
              </a:buClr>
              <a:buSzPts val="600"/>
              <a:buNone/>
              <a:defRPr sz="600"/>
            </a:lvl2pPr>
            <a:lvl3pPr indent="-228600" lvl="2" marL="1371600" algn="l">
              <a:lnSpc>
                <a:spcPct val="100000"/>
              </a:lnSpc>
              <a:spcBef>
                <a:spcPts val="100"/>
              </a:spcBef>
              <a:spcAft>
                <a:spcPts val="0"/>
              </a:spcAft>
              <a:buClr>
                <a:schemeClr val="dk1"/>
              </a:buClr>
              <a:buSzPts val="500"/>
              <a:buNone/>
              <a:defRPr sz="500"/>
            </a:lvl3pPr>
            <a:lvl4pPr indent="-228600" lvl="3" marL="1828800" algn="l">
              <a:lnSpc>
                <a:spcPct val="100000"/>
              </a:lnSpc>
              <a:spcBef>
                <a:spcPts val="100"/>
              </a:spcBef>
              <a:spcAft>
                <a:spcPts val="0"/>
              </a:spcAft>
              <a:buClr>
                <a:schemeClr val="dk1"/>
              </a:buClr>
              <a:buSzPts val="500"/>
              <a:buNone/>
              <a:defRPr sz="500"/>
            </a:lvl4pPr>
            <a:lvl5pPr indent="-228600" lvl="4" marL="2286000" algn="l">
              <a:lnSpc>
                <a:spcPct val="100000"/>
              </a:lnSpc>
              <a:spcBef>
                <a:spcPts val="100"/>
              </a:spcBef>
              <a:spcAft>
                <a:spcPts val="0"/>
              </a:spcAft>
              <a:buClr>
                <a:schemeClr val="dk1"/>
              </a:buClr>
              <a:buSzPts val="500"/>
              <a:buNone/>
              <a:defRPr sz="500"/>
            </a:lvl5pPr>
            <a:lvl6pPr indent="-228600" lvl="5" marL="2743200" algn="l">
              <a:lnSpc>
                <a:spcPct val="100000"/>
              </a:lnSpc>
              <a:spcBef>
                <a:spcPts val="100"/>
              </a:spcBef>
              <a:spcAft>
                <a:spcPts val="0"/>
              </a:spcAft>
              <a:buClr>
                <a:schemeClr val="dk1"/>
              </a:buClr>
              <a:buSzPts val="500"/>
              <a:buNone/>
              <a:defRPr sz="500"/>
            </a:lvl6pPr>
            <a:lvl7pPr indent="-228600" lvl="6" marL="3200400" algn="l">
              <a:lnSpc>
                <a:spcPct val="100000"/>
              </a:lnSpc>
              <a:spcBef>
                <a:spcPts val="100"/>
              </a:spcBef>
              <a:spcAft>
                <a:spcPts val="0"/>
              </a:spcAft>
              <a:buClr>
                <a:schemeClr val="dk1"/>
              </a:buClr>
              <a:buSzPts val="500"/>
              <a:buNone/>
              <a:defRPr sz="500"/>
            </a:lvl7pPr>
            <a:lvl8pPr indent="-228600" lvl="7" marL="3657600" algn="l">
              <a:lnSpc>
                <a:spcPct val="100000"/>
              </a:lnSpc>
              <a:spcBef>
                <a:spcPts val="100"/>
              </a:spcBef>
              <a:spcAft>
                <a:spcPts val="0"/>
              </a:spcAft>
              <a:buClr>
                <a:schemeClr val="dk1"/>
              </a:buClr>
              <a:buSzPts val="500"/>
              <a:buNone/>
              <a:defRPr sz="500"/>
            </a:lvl8pPr>
            <a:lvl9pPr indent="-228600" lvl="8" marL="4114800" algn="l">
              <a:lnSpc>
                <a:spcPct val="100000"/>
              </a:lnSpc>
              <a:spcBef>
                <a:spcPts val="100"/>
              </a:spcBef>
              <a:spcAft>
                <a:spcPts val="0"/>
              </a:spcAft>
              <a:buClr>
                <a:schemeClr val="dk1"/>
              </a:buClr>
              <a:buSzPts val="500"/>
              <a:buNone/>
              <a:defRPr sz="500"/>
            </a:lvl9pPr>
          </a:lstStyle>
          <a:p/>
        </p:txBody>
      </p:sp>
      <p:sp>
        <p:nvSpPr>
          <p:cNvPr id="245" name="Google Shape;245;p45"/>
          <p:cNvSpPr txBox="1"/>
          <p:nvPr>
            <p:ph idx="10" type="dt"/>
          </p:nvPr>
        </p:nvSpPr>
        <p:spPr>
          <a:xfrm>
            <a:off x="228600" y="3178175"/>
            <a:ext cx="1066800" cy="182563"/>
          </a:xfrm>
          <a:prstGeom prst="rect">
            <a:avLst/>
          </a:prstGeom>
          <a:noFill/>
          <a:ln>
            <a:noFill/>
          </a:ln>
        </p:spPr>
        <p:txBody>
          <a:bodyPr anchorCtr="0" anchor="ctr" bIns="22850" lIns="45725" spcFirstLastPara="1" rIns="45725" wrap="square" tIns="22850">
            <a:noAutofit/>
          </a:bodyPr>
          <a:lstStyle>
            <a:lvl1pPr lvl="0" algn="l">
              <a:lnSpc>
                <a:spcPct val="100000"/>
              </a:lnSpc>
              <a:spcBef>
                <a:spcPts val="0"/>
              </a:spcBef>
              <a:spcAft>
                <a:spcPts val="0"/>
              </a:spcAft>
              <a:buSzPts val="7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p:txBody>
      </p:sp>
      <p:sp>
        <p:nvSpPr>
          <p:cNvPr id="246" name="Google Shape;246;p45"/>
          <p:cNvSpPr txBox="1"/>
          <p:nvPr>
            <p:ph idx="11" type="ftr"/>
          </p:nvPr>
        </p:nvSpPr>
        <p:spPr>
          <a:xfrm>
            <a:off x="1562100" y="3178175"/>
            <a:ext cx="1447800" cy="182563"/>
          </a:xfrm>
          <a:prstGeom prst="rect">
            <a:avLst/>
          </a:prstGeom>
          <a:noFill/>
          <a:ln>
            <a:noFill/>
          </a:ln>
        </p:spPr>
        <p:txBody>
          <a:bodyPr anchorCtr="0" anchor="ctr" bIns="22850" lIns="45725" spcFirstLastPara="1" rIns="45725" wrap="square" tIns="22850">
            <a:noAutofit/>
          </a:bodyPr>
          <a:lstStyle>
            <a:lvl1pPr lvl="0" algn="ctr">
              <a:lnSpc>
                <a:spcPct val="100000"/>
              </a:lnSpc>
              <a:spcBef>
                <a:spcPts val="0"/>
              </a:spcBef>
              <a:spcAft>
                <a:spcPts val="0"/>
              </a:spcAft>
              <a:buSzPts val="7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p:txBody>
      </p:sp>
      <p:sp>
        <p:nvSpPr>
          <p:cNvPr id="247" name="Google Shape;247;p45"/>
          <p:cNvSpPr txBox="1"/>
          <p:nvPr>
            <p:ph idx="12" type="sldNum"/>
          </p:nvPr>
        </p:nvSpPr>
        <p:spPr>
          <a:xfrm>
            <a:off x="3276600" y="3178175"/>
            <a:ext cx="1066800" cy="182563"/>
          </a:xfrm>
          <a:prstGeom prst="rect">
            <a:avLst/>
          </a:prstGeom>
          <a:noFill/>
          <a:ln>
            <a:noFill/>
          </a:ln>
        </p:spPr>
        <p:txBody>
          <a:bodyPr anchorCtr="0" anchor="ctr" bIns="22850" lIns="45725" spcFirstLastPara="1" rIns="45725" wrap="square" tIns="22850">
            <a:noAutofit/>
          </a:bodyPr>
          <a:lstStyle>
            <a:lvl1pPr indent="0" lvl="0"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248" name="Shape 248"/>
        <p:cNvGrpSpPr/>
        <p:nvPr/>
      </p:nvGrpSpPr>
      <p:grpSpPr>
        <a:xfrm>
          <a:off x="0" y="0"/>
          <a:ext cx="0" cy="0"/>
          <a:chOff x="0" y="0"/>
          <a:chExt cx="0" cy="0"/>
        </a:xfrm>
      </p:grpSpPr>
      <p:sp>
        <p:nvSpPr>
          <p:cNvPr id="249" name="Google Shape;249;p46"/>
          <p:cNvSpPr txBox="1"/>
          <p:nvPr>
            <p:ph type="title"/>
          </p:nvPr>
        </p:nvSpPr>
        <p:spPr>
          <a:xfrm>
            <a:off x="228600" y="137319"/>
            <a:ext cx="4114800" cy="571500"/>
          </a:xfrm>
          <a:prstGeom prst="rect">
            <a:avLst/>
          </a:prstGeom>
          <a:noFill/>
          <a:ln>
            <a:noFill/>
          </a:ln>
        </p:spPr>
        <p:txBody>
          <a:bodyPr anchorCtr="0" anchor="ctr" bIns="22850" lIns="45725" spcFirstLastPara="1" rIns="45725" wrap="square" tIns="22850">
            <a:normAutofit/>
          </a:bodyPr>
          <a:lstStyle>
            <a:lvl1pPr lvl="0" algn="ctr">
              <a:lnSpc>
                <a:spcPct val="100000"/>
              </a:lnSpc>
              <a:spcBef>
                <a:spcPts val="0"/>
              </a:spcBef>
              <a:spcAft>
                <a:spcPts val="0"/>
              </a:spcAft>
              <a:buClr>
                <a:schemeClr val="dk1"/>
              </a:buClr>
              <a:buSzPts val="9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p:txBody>
      </p:sp>
      <p:sp>
        <p:nvSpPr>
          <p:cNvPr id="250" name="Google Shape;250;p46"/>
          <p:cNvSpPr txBox="1"/>
          <p:nvPr>
            <p:ph idx="1" type="body"/>
          </p:nvPr>
        </p:nvSpPr>
        <p:spPr>
          <a:xfrm rot="5400000">
            <a:off x="1154509" y="-125809"/>
            <a:ext cx="2262982" cy="4114800"/>
          </a:xfrm>
          <a:prstGeom prst="rect">
            <a:avLst/>
          </a:prstGeom>
          <a:noFill/>
          <a:ln>
            <a:noFill/>
          </a:ln>
        </p:spPr>
        <p:txBody>
          <a:bodyPr anchorCtr="0" anchor="t" bIns="22850" lIns="45725" spcFirstLastPara="1" rIns="45725" wrap="square" tIns="22850">
            <a:normAutofit/>
          </a:bodyPr>
          <a:lstStyle>
            <a:lvl1pPr indent="-285750" lvl="0" marL="457200" algn="l">
              <a:lnSpc>
                <a:spcPct val="100000"/>
              </a:lnSpc>
              <a:spcBef>
                <a:spcPts val="200"/>
              </a:spcBef>
              <a:spcAft>
                <a:spcPts val="0"/>
              </a:spcAft>
              <a:buClr>
                <a:schemeClr val="dk1"/>
              </a:buClr>
              <a:buSzPts val="900"/>
              <a:buChar char="•"/>
              <a:defRPr/>
            </a:lvl1pPr>
            <a:lvl2pPr indent="-285750" lvl="1" marL="914400" algn="l">
              <a:lnSpc>
                <a:spcPct val="100000"/>
              </a:lnSpc>
              <a:spcBef>
                <a:spcPts val="200"/>
              </a:spcBef>
              <a:spcAft>
                <a:spcPts val="0"/>
              </a:spcAft>
              <a:buClr>
                <a:schemeClr val="dk1"/>
              </a:buClr>
              <a:buSzPts val="900"/>
              <a:buChar char="–"/>
              <a:defRPr/>
            </a:lvl2pPr>
            <a:lvl3pPr indent="-285750" lvl="2" marL="1371600" algn="l">
              <a:lnSpc>
                <a:spcPct val="100000"/>
              </a:lnSpc>
              <a:spcBef>
                <a:spcPts val="200"/>
              </a:spcBef>
              <a:spcAft>
                <a:spcPts val="0"/>
              </a:spcAft>
              <a:buClr>
                <a:schemeClr val="dk1"/>
              </a:buClr>
              <a:buSzPts val="900"/>
              <a:buChar char="•"/>
              <a:defRPr/>
            </a:lvl3pPr>
            <a:lvl4pPr indent="-285750" lvl="3" marL="1828800" algn="l">
              <a:lnSpc>
                <a:spcPct val="100000"/>
              </a:lnSpc>
              <a:spcBef>
                <a:spcPts val="200"/>
              </a:spcBef>
              <a:spcAft>
                <a:spcPts val="0"/>
              </a:spcAft>
              <a:buClr>
                <a:schemeClr val="dk1"/>
              </a:buClr>
              <a:buSzPts val="900"/>
              <a:buChar char="–"/>
              <a:defRPr/>
            </a:lvl4pPr>
            <a:lvl5pPr indent="-285750" lvl="4" marL="2286000" algn="l">
              <a:lnSpc>
                <a:spcPct val="100000"/>
              </a:lnSpc>
              <a:spcBef>
                <a:spcPts val="200"/>
              </a:spcBef>
              <a:spcAft>
                <a:spcPts val="0"/>
              </a:spcAft>
              <a:buClr>
                <a:schemeClr val="dk1"/>
              </a:buClr>
              <a:buSzPts val="900"/>
              <a:buChar char="»"/>
              <a:defRPr/>
            </a:lvl5pPr>
            <a:lvl6pPr indent="-285750" lvl="5" marL="2743200" algn="l">
              <a:lnSpc>
                <a:spcPct val="100000"/>
              </a:lnSpc>
              <a:spcBef>
                <a:spcPts val="200"/>
              </a:spcBef>
              <a:spcAft>
                <a:spcPts val="0"/>
              </a:spcAft>
              <a:buClr>
                <a:schemeClr val="dk1"/>
              </a:buClr>
              <a:buSzPts val="900"/>
              <a:buChar char="•"/>
              <a:defRPr/>
            </a:lvl6pPr>
            <a:lvl7pPr indent="-285750" lvl="6" marL="3200400" algn="l">
              <a:lnSpc>
                <a:spcPct val="100000"/>
              </a:lnSpc>
              <a:spcBef>
                <a:spcPts val="200"/>
              </a:spcBef>
              <a:spcAft>
                <a:spcPts val="0"/>
              </a:spcAft>
              <a:buClr>
                <a:schemeClr val="dk1"/>
              </a:buClr>
              <a:buSzPts val="900"/>
              <a:buChar char="•"/>
              <a:defRPr/>
            </a:lvl7pPr>
            <a:lvl8pPr indent="-285750" lvl="7" marL="3657600" algn="l">
              <a:lnSpc>
                <a:spcPct val="100000"/>
              </a:lnSpc>
              <a:spcBef>
                <a:spcPts val="200"/>
              </a:spcBef>
              <a:spcAft>
                <a:spcPts val="0"/>
              </a:spcAft>
              <a:buClr>
                <a:schemeClr val="dk1"/>
              </a:buClr>
              <a:buSzPts val="900"/>
              <a:buChar char="•"/>
              <a:defRPr/>
            </a:lvl8pPr>
            <a:lvl9pPr indent="-285750" lvl="8" marL="4114800" algn="l">
              <a:lnSpc>
                <a:spcPct val="100000"/>
              </a:lnSpc>
              <a:spcBef>
                <a:spcPts val="200"/>
              </a:spcBef>
              <a:spcAft>
                <a:spcPts val="0"/>
              </a:spcAft>
              <a:buClr>
                <a:schemeClr val="dk1"/>
              </a:buClr>
              <a:buSzPts val="900"/>
              <a:buChar char="•"/>
              <a:defRPr/>
            </a:lvl9pPr>
          </a:lstStyle>
          <a:p/>
        </p:txBody>
      </p:sp>
      <p:sp>
        <p:nvSpPr>
          <p:cNvPr id="251" name="Google Shape;251;p46"/>
          <p:cNvSpPr txBox="1"/>
          <p:nvPr>
            <p:ph idx="10" type="dt"/>
          </p:nvPr>
        </p:nvSpPr>
        <p:spPr>
          <a:xfrm>
            <a:off x="228600" y="3178175"/>
            <a:ext cx="1066800" cy="182563"/>
          </a:xfrm>
          <a:prstGeom prst="rect">
            <a:avLst/>
          </a:prstGeom>
          <a:noFill/>
          <a:ln>
            <a:noFill/>
          </a:ln>
        </p:spPr>
        <p:txBody>
          <a:bodyPr anchorCtr="0" anchor="ctr" bIns="22850" lIns="45725" spcFirstLastPara="1" rIns="45725" wrap="square" tIns="22850">
            <a:noAutofit/>
          </a:bodyPr>
          <a:lstStyle>
            <a:lvl1pPr lvl="0" algn="l">
              <a:lnSpc>
                <a:spcPct val="100000"/>
              </a:lnSpc>
              <a:spcBef>
                <a:spcPts val="0"/>
              </a:spcBef>
              <a:spcAft>
                <a:spcPts val="0"/>
              </a:spcAft>
              <a:buSzPts val="7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p:txBody>
      </p:sp>
      <p:sp>
        <p:nvSpPr>
          <p:cNvPr id="252" name="Google Shape;252;p46"/>
          <p:cNvSpPr txBox="1"/>
          <p:nvPr>
            <p:ph idx="11" type="ftr"/>
          </p:nvPr>
        </p:nvSpPr>
        <p:spPr>
          <a:xfrm>
            <a:off x="1562100" y="3178175"/>
            <a:ext cx="1447800" cy="182563"/>
          </a:xfrm>
          <a:prstGeom prst="rect">
            <a:avLst/>
          </a:prstGeom>
          <a:noFill/>
          <a:ln>
            <a:noFill/>
          </a:ln>
        </p:spPr>
        <p:txBody>
          <a:bodyPr anchorCtr="0" anchor="ctr" bIns="22850" lIns="45725" spcFirstLastPara="1" rIns="45725" wrap="square" tIns="22850">
            <a:noAutofit/>
          </a:bodyPr>
          <a:lstStyle>
            <a:lvl1pPr lvl="0" algn="ctr">
              <a:lnSpc>
                <a:spcPct val="100000"/>
              </a:lnSpc>
              <a:spcBef>
                <a:spcPts val="0"/>
              </a:spcBef>
              <a:spcAft>
                <a:spcPts val="0"/>
              </a:spcAft>
              <a:buSzPts val="7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p:txBody>
      </p:sp>
      <p:sp>
        <p:nvSpPr>
          <p:cNvPr id="253" name="Google Shape;253;p46"/>
          <p:cNvSpPr txBox="1"/>
          <p:nvPr>
            <p:ph idx="12" type="sldNum"/>
          </p:nvPr>
        </p:nvSpPr>
        <p:spPr>
          <a:xfrm>
            <a:off x="3276600" y="3178175"/>
            <a:ext cx="1066800" cy="182563"/>
          </a:xfrm>
          <a:prstGeom prst="rect">
            <a:avLst/>
          </a:prstGeom>
          <a:noFill/>
          <a:ln>
            <a:noFill/>
          </a:ln>
        </p:spPr>
        <p:txBody>
          <a:bodyPr anchorCtr="0" anchor="ctr" bIns="22850" lIns="45725" spcFirstLastPara="1" rIns="45725" wrap="square" tIns="22850">
            <a:noAutofit/>
          </a:bodyPr>
          <a:lstStyle>
            <a:lvl1pPr indent="0" lvl="0"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254" name="Shape 254"/>
        <p:cNvGrpSpPr/>
        <p:nvPr/>
      </p:nvGrpSpPr>
      <p:grpSpPr>
        <a:xfrm>
          <a:off x="0" y="0"/>
          <a:ext cx="0" cy="0"/>
          <a:chOff x="0" y="0"/>
          <a:chExt cx="0" cy="0"/>
        </a:xfrm>
      </p:grpSpPr>
      <p:sp>
        <p:nvSpPr>
          <p:cNvPr id="255" name="Google Shape;255;p47"/>
          <p:cNvSpPr txBox="1"/>
          <p:nvPr>
            <p:ph type="title"/>
          </p:nvPr>
        </p:nvSpPr>
        <p:spPr>
          <a:xfrm rot="5400000">
            <a:off x="2366169" y="1085850"/>
            <a:ext cx="2925763" cy="1028700"/>
          </a:xfrm>
          <a:prstGeom prst="rect">
            <a:avLst/>
          </a:prstGeom>
          <a:noFill/>
          <a:ln>
            <a:noFill/>
          </a:ln>
        </p:spPr>
        <p:txBody>
          <a:bodyPr anchorCtr="0" anchor="ctr" bIns="22850" lIns="45725" spcFirstLastPara="1" rIns="45725" wrap="square" tIns="22850">
            <a:normAutofit/>
          </a:bodyPr>
          <a:lstStyle>
            <a:lvl1pPr lvl="0" algn="ctr">
              <a:lnSpc>
                <a:spcPct val="100000"/>
              </a:lnSpc>
              <a:spcBef>
                <a:spcPts val="0"/>
              </a:spcBef>
              <a:spcAft>
                <a:spcPts val="0"/>
              </a:spcAft>
              <a:buClr>
                <a:schemeClr val="dk1"/>
              </a:buClr>
              <a:buSzPts val="9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p:txBody>
      </p:sp>
      <p:sp>
        <p:nvSpPr>
          <p:cNvPr id="256" name="Google Shape;256;p47"/>
          <p:cNvSpPr txBox="1"/>
          <p:nvPr>
            <p:ph idx="1" type="body"/>
          </p:nvPr>
        </p:nvSpPr>
        <p:spPr>
          <a:xfrm rot="5400000">
            <a:off x="270669" y="95250"/>
            <a:ext cx="2925763" cy="3009900"/>
          </a:xfrm>
          <a:prstGeom prst="rect">
            <a:avLst/>
          </a:prstGeom>
          <a:noFill/>
          <a:ln>
            <a:noFill/>
          </a:ln>
        </p:spPr>
        <p:txBody>
          <a:bodyPr anchorCtr="0" anchor="t" bIns="22850" lIns="45725" spcFirstLastPara="1" rIns="45725" wrap="square" tIns="22850">
            <a:normAutofit/>
          </a:bodyPr>
          <a:lstStyle>
            <a:lvl1pPr indent="-285750" lvl="0" marL="457200" algn="l">
              <a:lnSpc>
                <a:spcPct val="100000"/>
              </a:lnSpc>
              <a:spcBef>
                <a:spcPts val="200"/>
              </a:spcBef>
              <a:spcAft>
                <a:spcPts val="0"/>
              </a:spcAft>
              <a:buClr>
                <a:schemeClr val="dk1"/>
              </a:buClr>
              <a:buSzPts val="900"/>
              <a:buChar char="•"/>
              <a:defRPr/>
            </a:lvl1pPr>
            <a:lvl2pPr indent="-285750" lvl="1" marL="914400" algn="l">
              <a:lnSpc>
                <a:spcPct val="100000"/>
              </a:lnSpc>
              <a:spcBef>
                <a:spcPts val="200"/>
              </a:spcBef>
              <a:spcAft>
                <a:spcPts val="0"/>
              </a:spcAft>
              <a:buClr>
                <a:schemeClr val="dk1"/>
              </a:buClr>
              <a:buSzPts val="900"/>
              <a:buChar char="–"/>
              <a:defRPr/>
            </a:lvl2pPr>
            <a:lvl3pPr indent="-285750" lvl="2" marL="1371600" algn="l">
              <a:lnSpc>
                <a:spcPct val="100000"/>
              </a:lnSpc>
              <a:spcBef>
                <a:spcPts val="200"/>
              </a:spcBef>
              <a:spcAft>
                <a:spcPts val="0"/>
              </a:spcAft>
              <a:buClr>
                <a:schemeClr val="dk1"/>
              </a:buClr>
              <a:buSzPts val="900"/>
              <a:buChar char="•"/>
              <a:defRPr/>
            </a:lvl3pPr>
            <a:lvl4pPr indent="-285750" lvl="3" marL="1828800" algn="l">
              <a:lnSpc>
                <a:spcPct val="100000"/>
              </a:lnSpc>
              <a:spcBef>
                <a:spcPts val="200"/>
              </a:spcBef>
              <a:spcAft>
                <a:spcPts val="0"/>
              </a:spcAft>
              <a:buClr>
                <a:schemeClr val="dk1"/>
              </a:buClr>
              <a:buSzPts val="900"/>
              <a:buChar char="–"/>
              <a:defRPr/>
            </a:lvl4pPr>
            <a:lvl5pPr indent="-285750" lvl="4" marL="2286000" algn="l">
              <a:lnSpc>
                <a:spcPct val="100000"/>
              </a:lnSpc>
              <a:spcBef>
                <a:spcPts val="200"/>
              </a:spcBef>
              <a:spcAft>
                <a:spcPts val="0"/>
              </a:spcAft>
              <a:buClr>
                <a:schemeClr val="dk1"/>
              </a:buClr>
              <a:buSzPts val="900"/>
              <a:buChar char="»"/>
              <a:defRPr/>
            </a:lvl5pPr>
            <a:lvl6pPr indent="-285750" lvl="5" marL="2743200" algn="l">
              <a:lnSpc>
                <a:spcPct val="100000"/>
              </a:lnSpc>
              <a:spcBef>
                <a:spcPts val="200"/>
              </a:spcBef>
              <a:spcAft>
                <a:spcPts val="0"/>
              </a:spcAft>
              <a:buClr>
                <a:schemeClr val="dk1"/>
              </a:buClr>
              <a:buSzPts val="900"/>
              <a:buChar char="•"/>
              <a:defRPr/>
            </a:lvl6pPr>
            <a:lvl7pPr indent="-285750" lvl="6" marL="3200400" algn="l">
              <a:lnSpc>
                <a:spcPct val="100000"/>
              </a:lnSpc>
              <a:spcBef>
                <a:spcPts val="200"/>
              </a:spcBef>
              <a:spcAft>
                <a:spcPts val="0"/>
              </a:spcAft>
              <a:buClr>
                <a:schemeClr val="dk1"/>
              </a:buClr>
              <a:buSzPts val="900"/>
              <a:buChar char="•"/>
              <a:defRPr/>
            </a:lvl7pPr>
            <a:lvl8pPr indent="-285750" lvl="7" marL="3657600" algn="l">
              <a:lnSpc>
                <a:spcPct val="100000"/>
              </a:lnSpc>
              <a:spcBef>
                <a:spcPts val="200"/>
              </a:spcBef>
              <a:spcAft>
                <a:spcPts val="0"/>
              </a:spcAft>
              <a:buClr>
                <a:schemeClr val="dk1"/>
              </a:buClr>
              <a:buSzPts val="900"/>
              <a:buChar char="•"/>
              <a:defRPr/>
            </a:lvl8pPr>
            <a:lvl9pPr indent="-285750" lvl="8" marL="4114800" algn="l">
              <a:lnSpc>
                <a:spcPct val="100000"/>
              </a:lnSpc>
              <a:spcBef>
                <a:spcPts val="200"/>
              </a:spcBef>
              <a:spcAft>
                <a:spcPts val="0"/>
              </a:spcAft>
              <a:buClr>
                <a:schemeClr val="dk1"/>
              </a:buClr>
              <a:buSzPts val="900"/>
              <a:buChar char="•"/>
              <a:defRPr/>
            </a:lvl9pPr>
          </a:lstStyle>
          <a:p/>
        </p:txBody>
      </p:sp>
      <p:sp>
        <p:nvSpPr>
          <p:cNvPr id="257" name="Google Shape;257;p47"/>
          <p:cNvSpPr txBox="1"/>
          <p:nvPr>
            <p:ph idx="10" type="dt"/>
          </p:nvPr>
        </p:nvSpPr>
        <p:spPr>
          <a:xfrm>
            <a:off x="228600" y="3178175"/>
            <a:ext cx="1066800" cy="182563"/>
          </a:xfrm>
          <a:prstGeom prst="rect">
            <a:avLst/>
          </a:prstGeom>
          <a:noFill/>
          <a:ln>
            <a:noFill/>
          </a:ln>
        </p:spPr>
        <p:txBody>
          <a:bodyPr anchorCtr="0" anchor="ctr" bIns="22850" lIns="45725" spcFirstLastPara="1" rIns="45725" wrap="square" tIns="22850">
            <a:noAutofit/>
          </a:bodyPr>
          <a:lstStyle>
            <a:lvl1pPr lvl="0" algn="l">
              <a:lnSpc>
                <a:spcPct val="100000"/>
              </a:lnSpc>
              <a:spcBef>
                <a:spcPts val="0"/>
              </a:spcBef>
              <a:spcAft>
                <a:spcPts val="0"/>
              </a:spcAft>
              <a:buSzPts val="7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p:txBody>
      </p:sp>
      <p:sp>
        <p:nvSpPr>
          <p:cNvPr id="258" name="Google Shape;258;p47"/>
          <p:cNvSpPr txBox="1"/>
          <p:nvPr>
            <p:ph idx="11" type="ftr"/>
          </p:nvPr>
        </p:nvSpPr>
        <p:spPr>
          <a:xfrm>
            <a:off x="1562100" y="3178175"/>
            <a:ext cx="1447800" cy="182563"/>
          </a:xfrm>
          <a:prstGeom prst="rect">
            <a:avLst/>
          </a:prstGeom>
          <a:noFill/>
          <a:ln>
            <a:noFill/>
          </a:ln>
        </p:spPr>
        <p:txBody>
          <a:bodyPr anchorCtr="0" anchor="ctr" bIns="22850" lIns="45725" spcFirstLastPara="1" rIns="45725" wrap="square" tIns="22850">
            <a:noAutofit/>
          </a:bodyPr>
          <a:lstStyle>
            <a:lvl1pPr lvl="0" algn="ctr">
              <a:lnSpc>
                <a:spcPct val="100000"/>
              </a:lnSpc>
              <a:spcBef>
                <a:spcPts val="0"/>
              </a:spcBef>
              <a:spcAft>
                <a:spcPts val="0"/>
              </a:spcAft>
              <a:buSzPts val="7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p:txBody>
      </p:sp>
      <p:sp>
        <p:nvSpPr>
          <p:cNvPr id="259" name="Google Shape;259;p47"/>
          <p:cNvSpPr txBox="1"/>
          <p:nvPr>
            <p:ph idx="12" type="sldNum"/>
          </p:nvPr>
        </p:nvSpPr>
        <p:spPr>
          <a:xfrm>
            <a:off x="3276600" y="3178175"/>
            <a:ext cx="1066800" cy="182563"/>
          </a:xfrm>
          <a:prstGeom prst="rect">
            <a:avLst/>
          </a:prstGeom>
          <a:noFill/>
          <a:ln>
            <a:noFill/>
          </a:ln>
        </p:spPr>
        <p:txBody>
          <a:bodyPr anchorCtr="0" anchor="ctr" bIns="22850" lIns="45725" spcFirstLastPara="1" rIns="45725" wrap="square" tIns="22850">
            <a:noAutofit/>
          </a:bodyPr>
          <a:lstStyle>
            <a:lvl1pPr indent="0" lvl="0"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4.jp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4" Type="http://schemas.openxmlformats.org/officeDocument/2006/relationships/theme" Target="../theme/theme2.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3.xml"/><Relationship Id="rId10" Type="http://schemas.openxmlformats.org/officeDocument/2006/relationships/slideLayout" Target="../slideLayouts/slideLayout22.xml"/><Relationship Id="rId12" Type="http://schemas.openxmlformats.org/officeDocument/2006/relationships/theme" Target="../theme/theme4.xml"/><Relationship Id="rId1" Type="http://schemas.openxmlformats.org/officeDocument/2006/relationships/slideLayout" Target="../slideLayouts/slideLayout13.xml"/><Relationship Id="rId2" Type="http://schemas.openxmlformats.org/officeDocument/2006/relationships/slideLayout" Target="../slideLayouts/slideLayout14.xml"/><Relationship Id="rId3" Type="http://schemas.openxmlformats.org/officeDocument/2006/relationships/slideLayout" Target="../slideLayouts/slideLayout15.xml"/><Relationship Id="rId4" Type="http://schemas.openxmlformats.org/officeDocument/2006/relationships/slideLayout" Target="../slideLayouts/slideLayout16.xml"/><Relationship Id="rId9" Type="http://schemas.openxmlformats.org/officeDocument/2006/relationships/slideLayout" Target="../slideLayouts/slideLayout21.xml"/><Relationship Id="rId5" Type="http://schemas.openxmlformats.org/officeDocument/2006/relationships/slideLayout" Target="../slideLayouts/slideLayout17.xml"/><Relationship Id="rId6" Type="http://schemas.openxmlformats.org/officeDocument/2006/relationships/slideLayout" Target="../slideLayouts/slideLayout18.xml"/><Relationship Id="rId7" Type="http://schemas.openxmlformats.org/officeDocument/2006/relationships/slideLayout" Target="../slideLayouts/slideLayout19.xml"/><Relationship Id="rId8"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11" Type="http://schemas.openxmlformats.org/officeDocument/2006/relationships/theme" Target="../theme/theme5.xml"/><Relationship Id="rId10" Type="http://schemas.openxmlformats.org/officeDocument/2006/relationships/slideLayout" Target="../slideLayouts/slideLayout32.xml"/><Relationship Id="rId1" Type="http://schemas.openxmlformats.org/officeDocument/2006/relationships/image" Target="../media/image7.png"/><Relationship Id="rId2" Type="http://schemas.openxmlformats.org/officeDocument/2006/relationships/slideLayout" Target="../slideLayouts/slideLayout24.xml"/><Relationship Id="rId3" Type="http://schemas.openxmlformats.org/officeDocument/2006/relationships/slideLayout" Target="../slideLayouts/slideLayout25.xml"/><Relationship Id="rId4" Type="http://schemas.openxmlformats.org/officeDocument/2006/relationships/slideLayout" Target="../slideLayouts/slideLayout26.xml"/><Relationship Id="rId9" Type="http://schemas.openxmlformats.org/officeDocument/2006/relationships/slideLayout" Target="../slideLayouts/slideLayout31.xml"/><Relationship Id="rId5" Type="http://schemas.openxmlformats.org/officeDocument/2006/relationships/slideLayout" Target="../slideLayouts/slideLayout27.xml"/><Relationship Id="rId6" Type="http://schemas.openxmlformats.org/officeDocument/2006/relationships/slideLayout" Target="../slideLayouts/slideLayout28.xml"/><Relationship Id="rId7" Type="http://schemas.openxmlformats.org/officeDocument/2006/relationships/slideLayout" Target="../slideLayouts/slideLayout29.xml"/><Relationship Id="rId8" Type="http://schemas.openxmlformats.org/officeDocument/2006/relationships/slideLayout" Target="../slideLayouts/slideLayout30.xml"/></Relationships>
</file>

<file path=ppt/slideMasters/_rels/slideMaster4.xml.rels><?xml version="1.0" encoding="UTF-8" standalone="yes"?><Relationships xmlns="http://schemas.openxmlformats.org/package/2006/relationships"><Relationship Id="rId11" Type="http://schemas.openxmlformats.org/officeDocument/2006/relationships/slideLayout" Target="../slideLayouts/slideLayout43.xml"/><Relationship Id="rId10" Type="http://schemas.openxmlformats.org/officeDocument/2006/relationships/slideLayout" Target="../slideLayouts/slideLayout42.xml"/><Relationship Id="rId12" Type="http://schemas.openxmlformats.org/officeDocument/2006/relationships/theme" Target="../theme/theme1.xml"/><Relationship Id="rId1" Type="http://schemas.openxmlformats.org/officeDocument/2006/relationships/slideLayout" Target="../slideLayouts/slideLayout33.xml"/><Relationship Id="rId2" Type="http://schemas.openxmlformats.org/officeDocument/2006/relationships/slideLayout" Target="../slideLayouts/slideLayout34.xml"/><Relationship Id="rId3" Type="http://schemas.openxmlformats.org/officeDocument/2006/relationships/slideLayout" Target="../slideLayouts/slideLayout35.xml"/><Relationship Id="rId4" Type="http://schemas.openxmlformats.org/officeDocument/2006/relationships/slideLayout" Target="../slideLayouts/slideLayout36.xml"/><Relationship Id="rId9" Type="http://schemas.openxmlformats.org/officeDocument/2006/relationships/slideLayout" Target="../slideLayouts/slideLayout41.xml"/><Relationship Id="rId5" Type="http://schemas.openxmlformats.org/officeDocument/2006/relationships/slideLayout" Target="../slideLayouts/slideLayout37.xml"/><Relationship Id="rId6" Type="http://schemas.openxmlformats.org/officeDocument/2006/relationships/slideLayout" Target="../slideLayouts/slideLayout38.xml"/><Relationship Id="rId7" Type="http://schemas.openxmlformats.org/officeDocument/2006/relationships/slideLayout" Target="../slideLayouts/slideLayout39.xml"/><Relationship Id="rId8" Type="http://schemas.openxmlformats.org/officeDocument/2006/relationships/slideLayout" Target="../slideLayouts/slideLayout4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blipFill>
          <a:blip r:embed="rId1">
            <a:alphaModFix/>
          </a:blip>
          <a:stretch>
            <a:fillRect/>
          </a:stretch>
        </a:blip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Font typeface="Lexend"/>
              <a:buNone/>
              <a:defRPr sz="2800">
                <a:solidFill>
                  <a:schemeClr val="dk1"/>
                </a:solidFill>
                <a:latin typeface="Lexend"/>
                <a:ea typeface="Lexend"/>
                <a:cs typeface="Lexend"/>
                <a:sym typeface="Lexend"/>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209150"/>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5" name="Shape 55"/>
        <p:cNvGrpSpPr/>
        <p:nvPr/>
      </p:nvGrpSpPr>
      <p:grpSpPr>
        <a:xfrm>
          <a:off x="0" y="0"/>
          <a:ext cx="0" cy="0"/>
          <a:chOff x="0" y="0"/>
          <a:chExt cx="0" cy="0"/>
        </a:xfrm>
      </p:grpSpPr>
      <p:sp>
        <p:nvSpPr>
          <p:cNvPr id="56" name="Google Shape;56;p14"/>
          <p:cNvSpPr txBox="1"/>
          <p:nvPr>
            <p:ph type="title"/>
          </p:nvPr>
        </p:nvSpPr>
        <p:spPr>
          <a:xfrm>
            <a:off x="228600" y="137319"/>
            <a:ext cx="4114800" cy="571500"/>
          </a:xfrm>
          <a:prstGeom prst="rect">
            <a:avLst/>
          </a:prstGeom>
          <a:noFill/>
          <a:ln>
            <a:noFill/>
          </a:ln>
        </p:spPr>
        <p:txBody>
          <a:bodyPr anchorCtr="0" anchor="ctr" bIns="22850" lIns="45725" spcFirstLastPara="1" rIns="45725" wrap="square" tIns="22850">
            <a:normAutofit/>
          </a:bodyPr>
          <a:lstStyle>
            <a:lvl1pPr lvl="0" marR="0" rtl="0" algn="ctr">
              <a:spcBef>
                <a:spcPts val="0"/>
              </a:spcBef>
              <a:spcAft>
                <a:spcPts val="0"/>
              </a:spcAft>
              <a:buClr>
                <a:schemeClr val="dk1"/>
              </a:buClr>
              <a:buSzPts val="2200"/>
              <a:buFont typeface="Calibri"/>
              <a:buNone/>
              <a:defRPr b="0" i="0" sz="2200" u="none" cap="none" strike="noStrike">
                <a:solidFill>
                  <a:schemeClr val="dk1"/>
                </a:solidFill>
                <a:latin typeface="Calibri"/>
                <a:ea typeface="Calibri"/>
                <a:cs typeface="Calibri"/>
                <a:sym typeface="Calibri"/>
              </a:defRPr>
            </a:lvl1pPr>
            <a:lvl2pPr lvl="1">
              <a:spcBef>
                <a:spcPts val="0"/>
              </a:spcBef>
              <a:spcAft>
                <a:spcPts val="0"/>
              </a:spcAft>
              <a:buSzPts val="700"/>
              <a:buNone/>
              <a:defRPr sz="900"/>
            </a:lvl2pPr>
            <a:lvl3pPr lvl="2">
              <a:spcBef>
                <a:spcPts val="0"/>
              </a:spcBef>
              <a:spcAft>
                <a:spcPts val="0"/>
              </a:spcAft>
              <a:buSzPts val="700"/>
              <a:buNone/>
              <a:defRPr sz="900"/>
            </a:lvl3pPr>
            <a:lvl4pPr lvl="3">
              <a:spcBef>
                <a:spcPts val="0"/>
              </a:spcBef>
              <a:spcAft>
                <a:spcPts val="0"/>
              </a:spcAft>
              <a:buSzPts val="700"/>
              <a:buNone/>
              <a:defRPr sz="900"/>
            </a:lvl4pPr>
            <a:lvl5pPr lvl="4">
              <a:spcBef>
                <a:spcPts val="0"/>
              </a:spcBef>
              <a:spcAft>
                <a:spcPts val="0"/>
              </a:spcAft>
              <a:buSzPts val="700"/>
              <a:buNone/>
              <a:defRPr sz="900"/>
            </a:lvl5pPr>
            <a:lvl6pPr lvl="5">
              <a:spcBef>
                <a:spcPts val="0"/>
              </a:spcBef>
              <a:spcAft>
                <a:spcPts val="0"/>
              </a:spcAft>
              <a:buSzPts val="700"/>
              <a:buNone/>
              <a:defRPr sz="900"/>
            </a:lvl6pPr>
            <a:lvl7pPr lvl="6">
              <a:spcBef>
                <a:spcPts val="0"/>
              </a:spcBef>
              <a:spcAft>
                <a:spcPts val="0"/>
              </a:spcAft>
              <a:buSzPts val="700"/>
              <a:buNone/>
              <a:defRPr sz="900"/>
            </a:lvl7pPr>
            <a:lvl8pPr lvl="7">
              <a:spcBef>
                <a:spcPts val="0"/>
              </a:spcBef>
              <a:spcAft>
                <a:spcPts val="0"/>
              </a:spcAft>
              <a:buSzPts val="700"/>
              <a:buNone/>
              <a:defRPr sz="900"/>
            </a:lvl8pPr>
            <a:lvl9pPr lvl="8">
              <a:spcBef>
                <a:spcPts val="0"/>
              </a:spcBef>
              <a:spcAft>
                <a:spcPts val="0"/>
              </a:spcAft>
              <a:buSzPts val="700"/>
              <a:buNone/>
              <a:defRPr sz="900"/>
            </a:lvl9pPr>
          </a:lstStyle>
          <a:p/>
        </p:txBody>
      </p:sp>
      <p:sp>
        <p:nvSpPr>
          <p:cNvPr id="57" name="Google Shape;57;p14"/>
          <p:cNvSpPr txBox="1"/>
          <p:nvPr>
            <p:ph idx="1" type="body"/>
          </p:nvPr>
        </p:nvSpPr>
        <p:spPr>
          <a:xfrm>
            <a:off x="228600" y="800100"/>
            <a:ext cx="4114800" cy="2262982"/>
          </a:xfrm>
          <a:prstGeom prst="rect">
            <a:avLst/>
          </a:prstGeom>
          <a:noFill/>
          <a:ln>
            <a:noFill/>
          </a:ln>
        </p:spPr>
        <p:txBody>
          <a:bodyPr anchorCtr="0" anchor="t" bIns="22850" lIns="45725" spcFirstLastPara="1" rIns="45725" wrap="square" tIns="22850">
            <a:normAutofit/>
          </a:bodyPr>
          <a:lstStyle>
            <a:lvl1pPr indent="-330200" lvl="0" marL="457200" marR="0" rtl="0" algn="l">
              <a:spcBef>
                <a:spcPts val="30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1pPr>
            <a:lvl2pPr indent="-317500" lvl="1" marL="914400" marR="0" rtl="0" algn="l">
              <a:spcBef>
                <a:spcPts val="3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2pPr>
            <a:lvl3pPr indent="-304800" lvl="2" marL="1371600" marR="0" rtl="0" algn="l">
              <a:spcBef>
                <a:spcPts val="200"/>
              </a:spcBef>
              <a:spcAft>
                <a:spcPts val="0"/>
              </a:spcAft>
              <a:buClr>
                <a:schemeClr val="dk1"/>
              </a:buClr>
              <a:buSzPts val="1200"/>
              <a:buFont typeface="Arial"/>
              <a:buChar char="•"/>
              <a:defRPr b="0" i="0" sz="1200" u="none" cap="none" strike="noStrike">
                <a:solidFill>
                  <a:schemeClr val="dk1"/>
                </a:solidFill>
                <a:latin typeface="Calibri"/>
                <a:ea typeface="Calibri"/>
                <a:cs typeface="Calibri"/>
                <a:sym typeface="Calibri"/>
              </a:defRPr>
            </a:lvl3pPr>
            <a:lvl4pPr indent="-292100" lvl="3" marL="1828800" marR="0" rtl="0" algn="l">
              <a:spcBef>
                <a:spcPts val="200"/>
              </a:spcBef>
              <a:spcAft>
                <a:spcPts val="0"/>
              </a:spcAft>
              <a:buClr>
                <a:schemeClr val="dk1"/>
              </a:buClr>
              <a:buSzPts val="1000"/>
              <a:buFont typeface="Arial"/>
              <a:buChar char="–"/>
              <a:defRPr b="0" i="0" sz="1000" u="none" cap="none" strike="noStrike">
                <a:solidFill>
                  <a:schemeClr val="dk1"/>
                </a:solidFill>
                <a:latin typeface="Calibri"/>
                <a:ea typeface="Calibri"/>
                <a:cs typeface="Calibri"/>
                <a:sym typeface="Calibri"/>
              </a:defRPr>
            </a:lvl4pPr>
            <a:lvl5pPr indent="-292100" lvl="4" marL="2286000" marR="0" rtl="0" algn="l">
              <a:spcBef>
                <a:spcPts val="200"/>
              </a:spcBef>
              <a:spcAft>
                <a:spcPts val="0"/>
              </a:spcAft>
              <a:buClr>
                <a:schemeClr val="dk1"/>
              </a:buClr>
              <a:buSzPts val="1000"/>
              <a:buFont typeface="Arial"/>
              <a:buChar char="»"/>
              <a:defRPr b="0" i="0" sz="1000" u="none" cap="none" strike="noStrike">
                <a:solidFill>
                  <a:schemeClr val="dk1"/>
                </a:solidFill>
                <a:latin typeface="Calibri"/>
                <a:ea typeface="Calibri"/>
                <a:cs typeface="Calibri"/>
                <a:sym typeface="Calibri"/>
              </a:defRPr>
            </a:lvl5pPr>
            <a:lvl6pPr indent="-292100" lvl="5" marL="2743200" marR="0" rtl="0" algn="l">
              <a:spcBef>
                <a:spcPts val="200"/>
              </a:spcBef>
              <a:spcAft>
                <a:spcPts val="0"/>
              </a:spcAft>
              <a:buClr>
                <a:schemeClr val="dk1"/>
              </a:buClr>
              <a:buSzPts val="1000"/>
              <a:buFont typeface="Arial"/>
              <a:buChar char="•"/>
              <a:defRPr b="0" i="0" sz="1000" u="none" cap="none" strike="noStrike">
                <a:solidFill>
                  <a:schemeClr val="dk1"/>
                </a:solidFill>
                <a:latin typeface="Calibri"/>
                <a:ea typeface="Calibri"/>
                <a:cs typeface="Calibri"/>
                <a:sym typeface="Calibri"/>
              </a:defRPr>
            </a:lvl6pPr>
            <a:lvl7pPr indent="-292100" lvl="6" marL="3200400" marR="0" rtl="0" algn="l">
              <a:spcBef>
                <a:spcPts val="200"/>
              </a:spcBef>
              <a:spcAft>
                <a:spcPts val="0"/>
              </a:spcAft>
              <a:buClr>
                <a:schemeClr val="dk1"/>
              </a:buClr>
              <a:buSzPts val="1000"/>
              <a:buFont typeface="Arial"/>
              <a:buChar char="•"/>
              <a:defRPr b="0" i="0" sz="1000" u="none" cap="none" strike="noStrike">
                <a:solidFill>
                  <a:schemeClr val="dk1"/>
                </a:solidFill>
                <a:latin typeface="Calibri"/>
                <a:ea typeface="Calibri"/>
                <a:cs typeface="Calibri"/>
                <a:sym typeface="Calibri"/>
              </a:defRPr>
            </a:lvl7pPr>
            <a:lvl8pPr indent="-292100" lvl="7" marL="3657600" marR="0" rtl="0" algn="l">
              <a:spcBef>
                <a:spcPts val="200"/>
              </a:spcBef>
              <a:spcAft>
                <a:spcPts val="0"/>
              </a:spcAft>
              <a:buClr>
                <a:schemeClr val="dk1"/>
              </a:buClr>
              <a:buSzPts val="1000"/>
              <a:buFont typeface="Arial"/>
              <a:buChar char="•"/>
              <a:defRPr b="0" i="0" sz="1000" u="none" cap="none" strike="noStrike">
                <a:solidFill>
                  <a:schemeClr val="dk1"/>
                </a:solidFill>
                <a:latin typeface="Calibri"/>
                <a:ea typeface="Calibri"/>
                <a:cs typeface="Calibri"/>
                <a:sym typeface="Calibri"/>
              </a:defRPr>
            </a:lvl8pPr>
            <a:lvl9pPr indent="-292100" lvl="8" marL="4114800" marR="0" rtl="0" algn="l">
              <a:spcBef>
                <a:spcPts val="200"/>
              </a:spcBef>
              <a:spcAft>
                <a:spcPts val="0"/>
              </a:spcAft>
              <a:buClr>
                <a:schemeClr val="dk1"/>
              </a:buClr>
              <a:buSzPts val="1000"/>
              <a:buFont typeface="Arial"/>
              <a:buChar char="•"/>
              <a:defRPr b="0" i="0" sz="1000" u="none" cap="none" strike="noStrike">
                <a:solidFill>
                  <a:schemeClr val="dk1"/>
                </a:solidFill>
                <a:latin typeface="Calibri"/>
                <a:ea typeface="Calibri"/>
                <a:cs typeface="Calibri"/>
                <a:sym typeface="Calibri"/>
              </a:defRPr>
            </a:lvl9pPr>
          </a:lstStyle>
          <a:p/>
        </p:txBody>
      </p:sp>
      <p:sp>
        <p:nvSpPr>
          <p:cNvPr id="58" name="Google Shape;58;p14"/>
          <p:cNvSpPr txBox="1"/>
          <p:nvPr>
            <p:ph idx="10" type="dt"/>
          </p:nvPr>
        </p:nvSpPr>
        <p:spPr>
          <a:xfrm>
            <a:off x="228600" y="3178175"/>
            <a:ext cx="1066800" cy="182563"/>
          </a:xfrm>
          <a:prstGeom prst="rect">
            <a:avLst/>
          </a:prstGeom>
          <a:noFill/>
          <a:ln>
            <a:noFill/>
          </a:ln>
        </p:spPr>
        <p:txBody>
          <a:bodyPr anchorCtr="0" anchor="ctr" bIns="22850" lIns="45725" spcFirstLastPara="1" rIns="45725" wrap="square" tIns="22850">
            <a:noAutofit/>
          </a:bodyPr>
          <a:lstStyle>
            <a:lvl1pPr lvl="0" marR="0" rtl="0" algn="l">
              <a:spcBef>
                <a:spcPts val="0"/>
              </a:spcBef>
              <a:spcAft>
                <a:spcPts val="0"/>
              </a:spcAft>
              <a:buSzPts val="700"/>
              <a:buNone/>
              <a:defRPr b="0" i="0" sz="600" u="none" cap="none" strike="noStrike">
                <a:solidFill>
                  <a:srgbClr val="888888"/>
                </a:solidFill>
                <a:latin typeface="Calibri"/>
                <a:ea typeface="Calibri"/>
                <a:cs typeface="Calibri"/>
                <a:sym typeface="Calibri"/>
              </a:defRPr>
            </a:lvl1pPr>
            <a:lvl2pPr lvl="1" marR="0" rtl="0" algn="l">
              <a:spcBef>
                <a:spcPts val="0"/>
              </a:spcBef>
              <a:spcAft>
                <a:spcPts val="0"/>
              </a:spcAft>
              <a:buSzPts val="700"/>
              <a:buNone/>
              <a:defRPr b="0" i="0" sz="900" u="none" cap="none" strike="noStrike">
                <a:solidFill>
                  <a:schemeClr val="dk1"/>
                </a:solidFill>
                <a:latin typeface="Calibri"/>
                <a:ea typeface="Calibri"/>
                <a:cs typeface="Calibri"/>
                <a:sym typeface="Calibri"/>
              </a:defRPr>
            </a:lvl2pPr>
            <a:lvl3pPr lvl="2" marR="0" rtl="0" algn="l">
              <a:spcBef>
                <a:spcPts val="0"/>
              </a:spcBef>
              <a:spcAft>
                <a:spcPts val="0"/>
              </a:spcAft>
              <a:buSzPts val="700"/>
              <a:buNone/>
              <a:defRPr b="0" i="0" sz="900" u="none" cap="none" strike="noStrike">
                <a:solidFill>
                  <a:schemeClr val="dk1"/>
                </a:solidFill>
                <a:latin typeface="Calibri"/>
                <a:ea typeface="Calibri"/>
                <a:cs typeface="Calibri"/>
                <a:sym typeface="Calibri"/>
              </a:defRPr>
            </a:lvl3pPr>
            <a:lvl4pPr lvl="3" marR="0" rtl="0" algn="l">
              <a:spcBef>
                <a:spcPts val="0"/>
              </a:spcBef>
              <a:spcAft>
                <a:spcPts val="0"/>
              </a:spcAft>
              <a:buSzPts val="700"/>
              <a:buNone/>
              <a:defRPr b="0" i="0" sz="900" u="none" cap="none" strike="noStrike">
                <a:solidFill>
                  <a:schemeClr val="dk1"/>
                </a:solidFill>
                <a:latin typeface="Calibri"/>
                <a:ea typeface="Calibri"/>
                <a:cs typeface="Calibri"/>
                <a:sym typeface="Calibri"/>
              </a:defRPr>
            </a:lvl4pPr>
            <a:lvl5pPr lvl="4" marR="0" rtl="0" algn="l">
              <a:spcBef>
                <a:spcPts val="0"/>
              </a:spcBef>
              <a:spcAft>
                <a:spcPts val="0"/>
              </a:spcAft>
              <a:buSzPts val="700"/>
              <a:buNone/>
              <a:defRPr b="0" i="0" sz="900" u="none" cap="none" strike="noStrike">
                <a:solidFill>
                  <a:schemeClr val="dk1"/>
                </a:solidFill>
                <a:latin typeface="Calibri"/>
                <a:ea typeface="Calibri"/>
                <a:cs typeface="Calibri"/>
                <a:sym typeface="Calibri"/>
              </a:defRPr>
            </a:lvl5pPr>
            <a:lvl6pPr lvl="5" marR="0" rtl="0" algn="l">
              <a:spcBef>
                <a:spcPts val="0"/>
              </a:spcBef>
              <a:spcAft>
                <a:spcPts val="0"/>
              </a:spcAft>
              <a:buSzPts val="700"/>
              <a:buNone/>
              <a:defRPr b="0" i="0" sz="900" u="none" cap="none" strike="noStrike">
                <a:solidFill>
                  <a:schemeClr val="dk1"/>
                </a:solidFill>
                <a:latin typeface="Calibri"/>
                <a:ea typeface="Calibri"/>
                <a:cs typeface="Calibri"/>
                <a:sym typeface="Calibri"/>
              </a:defRPr>
            </a:lvl6pPr>
            <a:lvl7pPr lvl="6" marR="0" rtl="0" algn="l">
              <a:spcBef>
                <a:spcPts val="0"/>
              </a:spcBef>
              <a:spcAft>
                <a:spcPts val="0"/>
              </a:spcAft>
              <a:buSzPts val="700"/>
              <a:buNone/>
              <a:defRPr b="0" i="0" sz="900" u="none" cap="none" strike="noStrike">
                <a:solidFill>
                  <a:schemeClr val="dk1"/>
                </a:solidFill>
                <a:latin typeface="Calibri"/>
                <a:ea typeface="Calibri"/>
                <a:cs typeface="Calibri"/>
                <a:sym typeface="Calibri"/>
              </a:defRPr>
            </a:lvl7pPr>
            <a:lvl8pPr lvl="7" marR="0" rtl="0" algn="l">
              <a:spcBef>
                <a:spcPts val="0"/>
              </a:spcBef>
              <a:spcAft>
                <a:spcPts val="0"/>
              </a:spcAft>
              <a:buSzPts val="700"/>
              <a:buNone/>
              <a:defRPr b="0" i="0" sz="900" u="none" cap="none" strike="noStrike">
                <a:solidFill>
                  <a:schemeClr val="dk1"/>
                </a:solidFill>
                <a:latin typeface="Calibri"/>
                <a:ea typeface="Calibri"/>
                <a:cs typeface="Calibri"/>
                <a:sym typeface="Calibri"/>
              </a:defRPr>
            </a:lvl8pPr>
            <a:lvl9pPr lvl="8" marR="0" rtl="0" algn="l">
              <a:spcBef>
                <a:spcPts val="0"/>
              </a:spcBef>
              <a:spcAft>
                <a:spcPts val="0"/>
              </a:spcAft>
              <a:buSzPts val="700"/>
              <a:buNone/>
              <a:defRPr b="0" i="0" sz="900" u="none" cap="none" strike="noStrike">
                <a:solidFill>
                  <a:schemeClr val="dk1"/>
                </a:solidFill>
                <a:latin typeface="Calibri"/>
                <a:ea typeface="Calibri"/>
                <a:cs typeface="Calibri"/>
                <a:sym typeface="Calibri"/>
              </a:defRPr>
            </a:lvl9pPr>
          </a:lstStyle>
          <a:p/>
        </p:txBody>
      </p:sp>
      <p:sp>
        <p:nvSpPr>
          <p:cNvPr id="59" name="Google Shape;59;p14"/>
          <p:cNvSpPr txBox="1"/>
          <p:nvPr>
            <p:ph idx="11" type="ftr"/>
          </p:nvPr>
        </p:nvSpPr>
        <p:spPr>
          <a:xfrm>
            <a:off x="1562100" y="3178175"/>
            <a:ext cx="1447800" cy="182563"/>
          </a:xfrm>
          <a:prstGeom prst="rect">
            <a:avLst/>
          </a:prstGeom>
          <a:noFill/>
          <a:ln>
            <a:noFill/>
          </a:ln>
        </p:spPr>
        <p:txBody>
          <a:bodyPr anchorCtr="0" anchor="ctr" bIns="22850" lIns="45725" spcFirstLastPara="1" rIns="45725" wrap="square" tIns="22850">
            <a:noAutofit/>
          </a:bodyPr>
          <a:lstStyle>
            <a:lvl1pPr lvl="0" marR="0" rtl="0" algn="ctr">
              <a:spcBef>
                <a:spcPts val="0"/>
              </a:spcBef>
              <a:spcAft>
                <a:spcPts val="0"/>
              </a:spcAft>
              <a:buSzPts val="700"/>
              <a:buNone/>
              <a:defRPr b="0" i="0" sz="600" u="none" cap="none" strike="noStrike">
                <a:solidFill>
                  <a:srgbClr val="888888"/>
                </a:solidFill>
                <a:latin typeface="Calibri"/>
                <a:ea typeface="Calibri"/>
                <a:cs typeface="Calibri"/>
                <a:sym typeface="Calibri"/>
              </a:defRPr>
            </a:lvl1pPr>
            <a:lvl2pPr lvl="1" marR="0" rtl="0" algn="l">
              <a:spcBef>
                <a:spcPts val="0"/>
              </a:spcBef>
              <a:spcAft>
                <a:spcPts val="0"/>
              </a:spcAft>
              <a:buSzPts val="700"/>
              <a:buNone/>
              <a:defRPr b="0" i="0" sz="900" u="none" cap="none" strike="noStrike">
                <a:solidFill>
                  <a:schemeClr val="dk1"/>
                </a:solidFill>
                <a:latin typeface="Calibri"/>
                <a:ea typeface="Calibri"/>
                <a:cs typeface="Calibri"/>
                <a:sym typeface="Calibri"/>
              </a:defRPr>
            </a:lvl2pPr>
            <a:lvl3pPr lvl="2" marR="0" rtl="0" algn="l">
              <a:spcBef>
                <a:spcPts val="0"/>
              </a:spcBef>
              <a:spcAft>
                <a:spcPts val="0"/>
              </a:spcAft>
              <a:buSzPts val="700"/>
              <a:buNone/>
              <a:defRPr b="0" i="0" sz="900" u="none" cap="none" strike="noStrike">
                <a:solidFill>
                  <a:schemeClr val="dk1"/>
                </a:solidFill>
                <a:latin typeface="Calibri"/>
                <a:ea typeface="Calibri"/>
                <a:cs typeface="Calibri"/>
                <a:sym typeface="Calibri"/>
              </a:defRPr>
            </a:lvl3pPr>
            <a:lvl4pPr lvl="3" marR="0" rtl="0" algn="l">
              <a:spcBef>
                <a:spcPts val="0"/>
              </a:spcBef>
              <a:spcAft>
                <a:spcPts val="0"/>
              </a:spcAft>
              <a:buSzPts val="700"/>
              <a:buNone/>
              <a:defRPr b="0" i="0" sz="900" u="none" cap="none" strike="noStrike">
                <a:solidFill>
                  <a:schemeClr val="dk1"/>
                </a:solidFill>
                <a:latin typeface="Calibri"/>
                <a:ea typeface="Calibri"/>
                <a:cs typeface="Calibri"/>
                <a:sym typeface="Calibri"/>
              </a:defRPr>
            </a:lvl4pPr>
            <a:lvl5pPr lvl="4" marR="0" rtl="0" algn="l">
              <a:spcBef>
                <a:spcPts val="0"/>
              </a:spcBef>
              <a:spcAft>
                <a:spcPts val="0"/>
              </a:spcAft>
              <a:buSzPts val="700"/>
              <a:buNone/>
              <a:defRPr b="0" i="0" sz="900" u="none" cap="none" strike="noStrike">
                <a:solidFill>
                  <a:schemeClr val="dk1"/>
                </a:solidFill>
                <a:latin typeface="Calibri"/>
                <a:ea typeface="Calibri"/>
                <a:cs typeface="Calibri"/>
                <a:sym typeface="Calibri"/>
              </a:defRPr>
            </a:lvl5pPr>
            <a:lvl6pPr lvl="5" marR="0" rtl="0" algn="l">
              <a:spcBef>
                <a:spcPts val="0"/>
              </a:spcBef>
              <a:spcAft>
                <a:spcPts val="0"/>
              </a:spcAft>
              <a:buSzPts val="700"/>
              <a:buNone/>
              <a:defRPr b="0" i="0" sz="900" u="none" cap="none" strike="noStrike">
                <a:solidFill>
                  <a:schemeClr val="dk1"/>
                </a:solidFill>
                <a:latin typeface="Calibri"/>
                <a:ea typeface="Calibri"/>
                <a:cs typeface="Calibri"/>
                <a:sym typeface="Calibri"/>
              </a:defRPr>
            </a:lvl6pPr>
            <a:lvl7pPr lvl="6" marR="0" rtl="0" algn="l">
              <a:spcBef>
                <a:spcPts val="0"/>
              </a:spcBef>
              <a:spcAft>
                <a:spcPts val="0"/>
              </a:spcAft>
              <a:buSzPts val="700"/>
              <a:buNone/>
              <a:defRPr b="0" i="0" sz="900" u="none" cap="none" strike="noStrike">
                <a:solidFill>
                  <a:schemeClr val="dk1"/>
                </a:solidFill>
                <a:latin typeface="Calibri"/>
                <a:ea typeface="Calibri"/>
                <a:cs typeface="Calibri"/>
                <a:sym typeface="Calibri"/>
              </a:defRPr>
            </a:lvl7pPr>
            <a:lvl8pPr lvl="7" marR="0" rtl="0" algn="l">
              <a:spcBef>
                <a:spcPts val="0"/>
              </a:spcBef>
              <a:spcAft>
                <a:spcPts val="0"/>
              </a:spcAft>
              <a:buSzPts val="700"/>
              <a:buNone/>
              <a:defRPr b="0" i="0" sz="900" u="none" cap="none" strike="noStrike">
                <a:solidFill>
                  <a:schemeClr val="dk1"/>
                </a:solidFill>
                <a:latin typeface="Calibri"/>
                <a:ea typeface="Calibri"/>
                <a:cs typeface="Calibri"/>
                <a:sym typeface="Calibri"/>
              </a:defRPr>
            </a:lvl8pPr>
            <a:lvl9pPr lvl="8" marR="0" rtl="0" algn="l">
              <a:spcBef>
                <a:spcPts val="0"/>
              </a:spcBef>
              <a:spcAft>
                <a:spcPts val="0"/>
              </a:spcAft>
              <a:buSzPts val="700"/>
              <a:buNone/>
              <a:defRPr b="0" i="0" sz="900" u="none" cap="none" strike="noStrike">
                <a:solidFill>
                  <a:schemeClr val="dk1"/>
                </a:solidFill>
                <a:latin typeface="Calibri"/>
                <a:ea typeface="Calibri"/>
                <a:cs typeface="Calibri"/>
                <a:sym typeface="Calibri"/>
              </a:defRPr>
            </a:lvl9pPr>
          </a:lstStyle>
          <a:p/>
        </p:txBody>
      </p:sp>
      <p:sp>
        <p:nvSpPr>
          <p:cNvPr id="60" name="Google Shape;60;p14"/>
          <p:cNvSpPr txBox="1"/>
          <p:nvPr>
            <p:ph idx="12" type="sldNum"/>
          </p:nvPr>
        </p:nvSpPr>
        <p:spPr>
          <a:xfrm>
            <a:off x="3276600" y="3178175"/>
            <a:ext cx="1066800" cy="182563"/>
          </a:xfrm>
          <a:prstGeom prst="rect">
            <a:avLst/>
          </a:prstGeom>
          <a:noFill/>
          <a:ln>
            <a:noFill/>
          </a:ln>
        </p:spPr>
        <p:txBody>
          <a:bodyPr anchorCtr="0" anchor="ctr" bIns="22850" lIns="45725" spcFirstLastPara="1" rIns="45725" wrap="square" tIns="22850">
            <a:noAutofit/>
          </a:bodyPr>
          <a:lstStyle>
            <a:lvl1pPr indent="0" lvl="0" marL="0" marR="0" rtl="0" algn="r">
              <a:spcBef>
                <a:spcPts val="0"/>
              </a:spcBef>
              <a:buNone/>
              <a:defRPr b="0" i="0" sz="600" u="none" cap="none" strike="noStrike">
                <a:solidFill>
                  <a:srgbClr val="888888"/>
                </a:solidFill>
                <a:latin typeface="Calibri"/>
                <a:ea typeface="Calibri"/>
                <a:cs typeface="Calibri"/>
                <a:sym typeface="Calibri"/>
              </a:defRPr>
            </a:lvl1pPr>
            <a:lvl2pPr indent="0" lvl="1" marL="0" marR="0" rtl="0" algn="r">
              <a:spcBef>
                <a:spcPts val="0"/>
              </a:spcBef>
              <a:buNone/>
              <a:defRPr b="0" i="0" sz="600" u="none" cap="none" strike="noStrike">
                <a:solidFill>
                  <a:srgbClr val="888888"/>
                </a:solidFill>
                <a:latin typeface="Calibri"/>
                <a:ea typeface="Calibri"/>
                <a:cs typeface="Calibri"/>
                <a:sym typeface="Calibri"/>
              </a:defRPr>
            </a:lvl2pPr>
            <a:lvl3pPr indent="0" lvl="2" marL="0" marR="0" rtl="0" algn="r">
              <a:spcBef>
                <a:spcPts val="0"/>
              </a:spcBef>
              <a:buNone/>
              <a:defRPr b="0" i="0" sz="600" u="none" cap="none" strike="noStrike">
                <a:solidFill>
                  <a:srgbClr val="888888"/>
                </a:solidFill>
                <a:latin typeface="Calibri"/>
                <a:ea typeface="Calibri"/>
                <a:cs typeface="Calibri"/>
                <a:sym typeface="Calibri"/>
              </a:defRPr>
            </a:lvl3pPr>
            <a:lvl4pPr indent="0" lvl="3" marL="0" marR="0" rtl="0" algn="r">
              <a:spcBef>
                <a:spcPts val="0"/>
              </a:spcBef>
              <a:buNone/>
              <a:defRPr b="0" i="0" sz="600" u="none" cap="none" strike="noStrike">
                <a:solidFill>
                  <a:srgbClr val="888888"/>
                </a:solidFill>
                <a:latin typeface="Calibri"/>
                <a:ea typeface="Calibri"/>
                <a:cs typeface="Calibri"/>
                <a:sym typeface="Calibri"/>
              </a:defRPr>
            </a:lvl4pPr>
            <a:lvl5pPr indent="0" lvl="4" marL="0" marR="0" rtl="0" algn="r">
              <a:spcBef>
                <a:spcPts val="0"/>
              </a:spcBef>
              <a:buNone/>
              <a:defRPr b="0" i="0" sz="600" u="none" cap="none" strike="noStrike">
                <a:solidFill>
                  <a:srgbClr val="888888"/>
                </a:solidFill>
                <a:latin typeface="Calibri"/>
                <a:ea typeface="Calibri"/>
                <a:cs typeface="Calibri"/>
                <a:sym typeface="Calibri"/>
              </a:defRPr>
            </a:lvl5pPr>
            <a:lvl6pPr indent="0" lvl="5" marL="0" marR="0" rtl="0" algn="r">
              <a:spcBef>
                <a:spcPts val="0"/>
              </a:spcBef>
              <a:buNone/>
              <a:defRPr b="0" i="0" sz="600" u="none" cap="none" strike="noStrike">
                <a:solidFill>
                  <a:srgbClr val="888888"/>
                </a:solidFill>
                <a:latin typeface="Calibri"/>
                <a:ea typeface="Calibri"/>
                <a:cs typeface="Calibri"/>
                <a:sym typeface="Calibri"/>
              </a:defRPr>
            </a:lvl6pPr>
            <a:lvl7pPr indent="0" lvl="6" marL="0" marR="0" rtl="0" algn="r">
              <a:spcBef>
                <a:spcPts val="0"/>
              </a:spcBef>
              <a:buNone/>
              <a:defRPr b="0" i="0" sz="600" u="none" cap="none" strike="noStrike">
                <a:solidFill>
                  <a:srgbClr val="888888"/>
                </a:solidFill>
                <a:latin typeface="Calibri"/>
                <a:ea typeface="Calibri"/>
                <a:cs typeface="Calibri"/>
                <a:sym typeface="Calibri"/>
              </a:defRPr>
            </a:lvl7pPr>
            <a:lvl8pPr indent="0" lvl="7" marL="0" marR="0" rtl="0" algn="r">
              <a:spcBef>
                <a:spcPts val="0"/>
              </a:spcBef>
              <a:buNone/>
              <a:defRPr b="0" i="0" sz="600" u="none" cap="none" strike="noStrike">
                <a:solidFill>
                  <a:srgbClr val="888888"/>
                </a:solidFill>
                <a:latin typeface="Calibri"/>
                <a:ea typeface="Calibri"/>
                <a:cs typeface="Calibri"/>
                <a:sym typeface="Calibri"/>
              </a:defRPr>
            </a:lvl8pPr>
            <a:lvl9pPr indent="0" lvl="8" marL="0" marR="0" rtl="0" algn="r">
              <a:spcBef>
                <a:spcPts val="0"/>
              </a:spcBef>
              <a:buNone/>
              <a:defRPr b="0" i="0" sz="6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30" name="Shape 130"/>
        <p:cNvGrpSpPr/>
        <p:nvPr/>
      </p:nvGrpSpPr>
      <p:grpSpPr>
        <a:xfrm>
          <a:off x="0" y="0"/>
          <a:ext cx="0" cy="0"/>
          <a:chOff x="0" y="0"/>
          <a:chExt cx="0" cy="0"/>
        </a:xfrm>
      </p:grpSpPr>
      <p:sp>
        <p:nvSpPr>
          <p:cNvPr id="131" name="Google Shape;131;p26"/>
          <p:cNvSpPr/>
          <p:nvPr/>
        </p:nvSpPr>
        <p:spPr>
          <a:xfrm>
            <a:off x="0" y="0"/>
            <a:ext cx="9144000" cy="5143500"/>
          </a:xfrm>
          <a:prstGeom prst="rect">
            <a:avLst/>
          </a:prstGeom>
          <a:solidFill>
            <a:srgbClr val="00AA4F"/>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pic>
        <p:nvPicPr>
          <p:cNvPr descr="A black and white text on a black background&#10;&#10;AI-generated content may be incorrect." id="132" name="Google Shape;132;p26"/>
          <p:cNvPicPr preferRelativeResize="0"/>
          <p:nvPr/>
        </p:nvPicPr>
        <p:blipFill rotWithShape="1">
          <a:blip r:embed="rId1">
            <a:alphaModFix/>
          </a:blip>
          <a:srcRect b="0" l="0" r="0" t="0"/>
          <a:stretch/>
        </p:blipFill>
        <p:spPr>
          <a:xfrm>
            <a:off x="947350" y="71252"/>
            <a:ext cx="7249299" cy="2071229"/>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85" name="Shape 185"/>
        <p:cNvGrpSpPr/>
        <p:nvPr/>
      </p:nvGrpSpPr>
      <p:grpSpPr>
        <a:xfrm>
          <a:off x="0" y="0"/>
          <a:ext cx="0" cy="0"/>
          <a:chOff x="0" y="0"/>
          <a:chExt cx="0" cy="0"/>
        </a:xfrm>
      </p:grpSpPr>
      <p:sp>
        <p:nvSpPr>
          <p:cNvPr id="186" name="Google Shape;186;p36"/>
          <p:cNvSpPr txBox="1"/>
          <p:nvPr>
            <p:ph type="title"/>
          </p:nvPr>
        </p:nvSpPr>
        <p:spPr>
          <a:xfrm>
            <a:off x="228600" y="137319"/>
            <a:ext cx="4114800" cy="571500"/>
          </a:xfrm>
          <a:prstGeom prst="rect">
            <a:avLst/>
          </a:prstGeom>
          <a:noFill/>
          <a:ln>
            <a:noFill/>
          </a:ln>
        </p:spPr>
        <p:txBody>
          <a:bodyPr anchorCtr="0" anchor="ctr" bIns="22850" lIns="45725" spcFirstLastPara="1" rIns="45725" wrap="square" tIns="22850">
            <a:normAutofit/>
          </a:bodyPr>
          <a:lstStyle>
            <a:lvl1pPr lvl="0" marR="0" rtl="0" algn="ctr">
              <a:lnSpc>
                <a:spcPct val="100000"/>
              </a:lnSpc>
              <a:spcBef>
                <a:spcPts val="0"/>
              </a:spcBef>
              <a:spcAft>
                <a:spcPts val="0"/>
              </a:spcAft>
              <a:buClr>
                <a:schemeClr val="dk1"/>
              </a:buClr>
              <a:buSzPts val="2200"/>
              <a:buFont typeface="Calibri"/>
              <a:buNone/>
              <a:defRPr b="0" i="0" sz="2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700"/>
              <a:buFont typeface="Arial"/>
              <a:buNone/>
              <a:defRPr b="0" i="0" sz="9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700"/>
              <a:buFont typeface="Arial"/>
              <a:buNone/>
              <a:defRPr b="0" i="0" sz="9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700"/>
              <a:buFont typeface="Arial"/>
              <a:buNone/>
              <a:defRPr b="0" i="0" sz="9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700"/>
              <a:buFont typeface="Arial"/>
              <a:buNone/>
              <a:defRPr b="0" i="0" sz="9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700"/>
              <a:buFont typeface="Arial"/>
              <a:buNone/>
              <a:defRPr b="0" i="0" sz="9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700"/>
              <a:buFont typeface="Arial"/>
              <a:buNone/>
              <a:defRPr b="0" i="0" sz="9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700"/>
              <a:buFont typeface="Arial"/>
              <a:buNone/>
              <a:defRPr b="0" i="0" sz="9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700"/>
              <a:buFont typeface="Arial"/>
              <a:buNone/>
              <a:defRPr b="0" i="0" sz="900" u="none" cap="none" strike="noStrike">
                <a:solidFill>
                  <a:srgbClr val="000000"/>
                </a:solidFill>
                <a:latin typeface="Arial"/>
                <a:ea typeface="Arial"/>
                <a:cs typeface="Arial"/>
                <a:sym typeface="Arial"/>
              </a:defRPr>
            </a:lvl9pPr>
          </a:lstStyle>
          <a:p/>
        </p:txBody>
      </p:sp>
      <p:sp>
        <p:nvSpPr>
          <p:cNvPr id="187" name="Google Shape;187;p36"/>
          <p:cNvSpPr txBox="1"/>
          <p:nvPr>
            <p:ph idx="1" type="body"/>
          </p:nvPr>
        </p:nvSpPr>
        <p:spPr>
          <a:xfrm>
            <a:off x="228600" y="800100"/>
            <a:ext cx="4114800" cy="2262982"/>
          </a:xfrm>
          <a:prstGeom prst="rect">
            <a:avLst/>
          </a:prstGeom>
          <a:noFill/>
          <a:ln>
            <a:noFill/>
          </a:ln>
        </p:spPr>
        <p:txBody>
          <a:bodyPr anchorCtr="0" anchor="t" bIns="22850" lIns="45725" spcFirstLastPara="1" rIns="45725" wrap="square" tIns="22850">
            <a:normAutofit/>
          </a:bodyPr>
          <a:lstStyle>
            <a:lvl1pPr indent="-330200" lvl="0" marL="457200" marR="0" rtl="0" algn="l">
              <a:lnSpc>
                <a:spcPct val="100000"/>
              </a:lnSpc>
              <a:spcBef>
                <a:spcPts val="30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1pPr>
            <a:lvl2pPr indent="-317500" lvl="1" marL="914400" marR="0" rtl="0" algn="l">
              <a:lnSpc>
                <a:spcPct val="100000"/>
              </a:lnSpc>
              <a:spcBef>
                <a:spcPts val="300"/>
              </a:spcBef>
              <a:spcAft>
                <a:spcPts val="0"/>
              </a:spcAft>
              <a:buClr>
                <a:schemeClr val="dk1"/>
              </a:buClr>
              <a:buSzPts val="1400"/>
              <a:buFont typeface="Arial"/>
              <a:buChar char="–"/>
              <a:defRPr b="0" i="0" sz="1400" u="none" cap="none" strike="noStrike">
                <a:solidFill>
                  <a:schemeClr val="dk1"/>
                </a:solidFill>
                <a:latin typeface="Calibri"/>
                <a:ea typeface="Calibri"/>
                <a:cs typeface="Calibri"/>
                <a:sym typeface="Calibri"/>
              </a:defRPr>
            </a:lvl2pPr>
            <a:lvl3pPr indent="-304800" lvl="2" marL="1371600" marR="0" rtl="0" algn="l">
              <a:lnSpc>
                <a:spcPct val="100000"/>
              </a:lnSpc>
              <a:spcBef>
                <a:spcPts val="200"/>
              </a:spcBef>
              <a:spcAft>
                <a:spcPts val="0"/>
              </a:spcAft>
              <a:buClr>
                <a:schemeClr val="dk1"/>
              </a:buClr>
              <a:buSzPts val="1200"/>
              <a:buFont typeface="Arial"/>
              <a:buChar char="•"/>
              <a:defRPr b="0" i="0" sz="1200" u="none" cap="none" strike="noStrike">
                <a:solidFill>
                  <a:schemeClr val="dk1"/>
                </a:solidFill>
                <a:latin typeface="Calibri"/>
                <a:ea typeface="Calibri"/>
                <a:cs typeface="Calibri"/>
                <a:sym typeface="Calibri"/>
              </a:defRPr>
            </a:lvl3pPr>
            <a:lvl4pPr indent="-292100" lvl="3" marL="1828800" marR="0" rtl="0" algn="l">
              <a:lnSpc>
                <a:spcPct val="100000"/>
              </a:lnSpc>
              <a:spcBef>
                <a:spcPts val="200"/>
              </a:spcBef>
              <a:spcAft>
                <a:spcPts val="0"/>
              </a:spcAft>
              <a:buClr>
                <a:schemeClr val="dk1"/>
              </a:buClr>
              <a:buSzPts val="1000"/>
              <a:buFont typeface="Arial"/>
              <a:buChar char="–"/>
              <a:defRPr b="0" i="0" sz="1000" u="none" cap="none" strike="noStrike">
                <a:solidFill>
                  <a:schemeClr val="dk1"/>
                </a:solidFill>
                <a:latin typeface="Calibri"/>
                <a:ea typeface="Calibri"/>
                <a:cs typeface="Calibri"/>
                <a:sym typeface="Calibri"/>
              </a:defRPr>
            </a:lvl4pPr>
            <a:lvl5pPr indent="-292100" lvl="4" marL="2286000" marR="0" rtl="0" algn="l">
              <a:lnSpc>
                <a:spcPct val="100000"/>
              </a:lnSpc>
              <a:spcBef>
                <a:spcPts val="200"/>
              </a:spcBef>
              <a:spcAft>
                <a:spcPts val="0"/>
              </a:spcAft>
              <a:buClr>
                <a:schemeClr val="dk1"/>
              </a:buClr>
              <a:buSzPts val="1000"/>
              <a:buFont typeface="Arial"/>
              <a:buChar char="»"/>
              <a:defRPr b="0" i="0" sz="1000" u="none" cap="none" strike="noStrike">
                <a:solidFill>
                  <a:schemeClr val="dk1"/>
                </a:solidFill>
                <a:latin typeface="Calibri"/>
                <a:ea typeface="Calibri"/>
                <a:cs typeface="Calibri"/>
                <a:sym typeface="Calibri"/>
              </a:defRPr>
            </a:lvl5pPr>
            <a:lvl6pPr indent="-292100" lvl="5" marL="2743200" marR="0" rtl="0" algn="l">
              <a:lnSpc>
                <a:spcPct val="100000"/>
              </a:lnSpc>
              <a:spcBef>
                <a:spcPts val="200"/>
              </a:spcBef>
              <a:spcAft>
                <a:spcPts val="0"/>
              </a:spcAft>
              <a:buClr>
                <a:schemeClr val="dk1"/>
              </a:buClr>
              <a:buSzPts val="1000"/>
              <a:buFont typeface="Arial"/>
              <a:buChar char="•"/>
              <a:defRPr b="0" i="0" sz="1000" u="none" cap="none" strike="noStrike">
                <a:solidFill>
                  <a:schemeClr val="dk1"/>
                </a:solidFill>
                <a:latin typeface="Calibri"/>
                <a:ea typeface="Calibri"/>
                <a:cs typeface="Calibri"/>
                <a:sym typeface="Calibri"/>
              </a:defRPr>
            </a:lvl6pPr>
            <a:lvl7pPr indent="-292100" lvl="6" marL="3200400" marR="0" rtl="0" algn="l">
              <a:lnSpc>
                <a:spcPct val="100000"/>
              </a:lnSpc>
              <a:spcBef>
                <a:spcPts val="200"/>
              </a:spcBef>
              <a:spcAft>
                <a:spcPts val="0"/>
              </a:spcAft>
              <a:buClr>
                <a:schemeClr val="dk1"/>
              </a:buClr>
              <a:buSzPts val="1000"/>
              <a:buFont typeface="Arial"/>
              <a:buChar char="•"/>
              <a:defRPr b="0" i="0" sz="1000" u="none" cap="none" strike="noStrike">
                <a:solidFill>
                  <a:schemeClr val="dk1"/>
                </a:solidFill>
                <a:latin typeface="Calibri"/>
                <a:ea typeface="Calibri"/>
                <a:cs typeface="Calibri"/>
                <a:sym typeface="Calibri"/>
              </a:defRPr>
            </a:lvl7pPr>
            <a:lvl8pPr indent="-292100" lvl="7" marL="3657600" marR="0" rtl="0" algn="l">
              <a:lnSpc>
                <a:spcPct val="100000"/>
              </a:lnSpc>
              <a:spcBef>
                <a:spcPts val="200"/>
              </a:spcBef>
              <a:spcAft>
                <a:spcPts val="0"/>
              </a:spcAft>
              <a:buClr>
                <a:schemeClr val="dk1"/>
              </a:buClr>
              <a:buSzPts val="1000"/>
              <a:buFont typeface="Arial"/>
              <a:buChar char="•"/>
              <a:defRPr b="0" i="0" sz="1000" u="none" cap="none" strike="noStrike">
                <a:solidFill>
                  <a:schemeClr val="dk1"/>
                </a:solidFill>
                <a:latin typeface="Calibri"/>
                <a:ea typeface="Calibri"/>
                <a:cs typeface="Calibri"/>
                <a:sym typeface="Calibri"/>
              </a:defRPr>
            </a:lvl8pPr>
            <a:lvl9pPr indent="-292100" lvl="8" marL="4114800" marR="0" rtl="0" algn="l">
              <a:lnSpc>
                <a:spcPct val="100000"/>
              </a:lnSpc>
              <a:spcBef>
                <a:spcPts val="200"/>
              </a:spcBef>
              <a:spcAft>
                <a:spcPts val="0"/>
              </a:spcAft>
              <a:buClr>
                <a:schemeClr val="dk1"/>
              </a:buClr>
              <a:buSzPts val="1000"/>
              <a:buFont typeface="Arial"/>
              <a:buChar char="•"/>
              <a:defRPr b="0" i="0" sz="1000" u="none" cap="none" strike="noStrike">
                <a:solidFill>
                  <a:schemeClr val="dk1"/>
                </a:solidFill>
                <a:latin typeface="Calibri"/>
                <a:ea typeface="Calibri"/>
                <a:cs typeface="Calibri"/>
                <a:sym typeface="Calibri"/>
              </a:defRPr>
            </a:lvl9pPr>
          </a:lstStyle>
          <a:p/>
        </p:txBody>
      </p:sp>
      <p:sp>
        <p:nvSpPr>
          <p:cNvPr id="188" name="Google Shape;188;p36"/>
          <p:cNvSpPr txBox="1"/>
          <p:nvPr>
            <p:ph idx="10" type="dt"/>
          </p:nvPr>
        </p:nvSpPr>
        <p:spPr>
          <a:xfrm>
            <a:off x="228600" y="3178175"/>
            <a:ext cx="1066800" cy="182563"/>
          </a:xfrm>
          <a:prstGeom prst="rect">
            <a:avLst/>
          </a:prstGeom>
          <a:noFill/>
          <a:ln>
            <a:noFill/>
          </a:ln>
        </p:spPr>
        <p:txBody>
          <a:bodyPr anchorCtr="0" anchor="ctr" bIns="22850" lIns="45725" spcFirstLastPara="1" rIns="45725" wrap="square" tIns="22850">
            <a:noAutofit/>
          </a:bodyPr>
          <a:lstStyle>
            <a:lvl1pPr lvl="0" marR="0" rtl="0" algn="l">
              <a:lnSpc>
                <a:spcPct val="100000"/>
              </a:lnSpc>
              <a:spcBef>
                <a:spcPts val="0"/>
              </a:spcBef>
              <a:spcAft>
                <a:spcPts val="0"/>
              </a:spcAft>
              <a:buClr>
                <a:srgbClr val="000000"/>
              </a:buClr>
              <a:buSzPts val="700"/>
              <a:buFont typeface="Arial"/>
              <a:buNone/>
              <a:defRPr b="0" i="0" sz="6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700"/>
              <a:buFont typeface="Arial"/>
              <a:buNone/>
              <a:defRPr b="0" i="0" sz="9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700"/>
              <a:buFont typeface="Arial"/>
              <a:buNone/>
              <a:defRPr b="0" i="0" sz="9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700"/>
              <a:buFont typeface="Arial"/>
              <a:buNone/>
              <a:defRPr b="0" i="0" sz="9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700"/>
              <a:buFont typeface="Arial"/>
              <a:buNone/>
              <a:defRPr b="0" i="0" sz="9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700"/>
              <a:buFont typeface="Arial"/>
              <a:buNone/>
              <a:defRPr b="0" i="0" sz="9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700"/>
              <a:buFont typeface="Arial"/>
              <a:buNone/>
              <a:defRPr b="0" i="0" sz="9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700"/>
              <a:buFont typeface="Arial"/>
              <a:buNone/>
              <a:defRPr b="0" i="0" sz="9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700"/>
              <a:buFont typeface="Arial"/>
              <a:buNone/>
              <a:defRPr b="0" i="0" sz="900" u="none" cap="none" strike="noStrike">
                <a:solidFill>
                  <a:schemeClr val="dk1"/>
                </a:solidFill>
                <a:latin typeface="Calibri"/>
                <a:ea typeface="Calibri"/>
                <a:cs typeface="Calibri"/>
                <a:sym typeface="Calibri"/>
              </a:defRPr>
            </a:lvl9pPr>
          </a:lstStyle>
          <a:p/>
        </p:txBody>
      </p:sp>
      <p:sp>
        <p:nvSpPr>
          <p:cNvPr id="189" name="Google Shape;189;p36"/>
          <p:cNvSpPr txBox="1"/>
          <p:nvPr>
            <p:ph idx="11" type="ftr"/>
          </p:nvPr>
        </p:nvSpPr>
        <p:spPr>
          <a:xfrm>
            <a:off x="1562100" y="3178175"/>
            <a:ext cx="1447800" cy="182563"/>
          </a:xfrm>
          <a:prstGeom prst="rect">
            <a:avLst/>
          </a:prstGeom>
          <a:noFill/>
          <a:ln>
            <a:noFill/>
          </a:ln>
        </p:spPr>
        <p:txBody>
          <a:bodyPr anchorCtr="0" anchor="ctr" bIns="22850" lIns="45725" spcFirstLastPara="1" rIns="45725" wrap="square" tIns="22850">
            <a:noAutofit/>
          </a:bodyPr>
          <a:lstStyle>
            <a:lvl1pPr lvl="0" marR="0" rtl="0" algn="ctr">
              <a:lnSpc>
                <a:spcPct val="100000"/>
              </a:lnSpc>
              <a:spcBef>
                <a:spcPts val="0"/>
              </a:spcBef>
              <a:spcAft>
                <a:spcPts val="0"/>
              </a:spcAft>
              <a:buClr>
                <a:srgbClr val="000000"/>
              </a:buClr>
              <a:buSzPts val="700"/>
              <a:buFont typeface="Arial"/>
              <a:buNone/>
              <a:defRPr b="0" i="0" sz="6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700"/>
              <a:buFont typeface="Arial"/>
              <a:buNone/>
              <a:defRPr b="0" i="0" sz="9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700"/>
              <a:buFont typeface="Arial"/>
              <a:buNone/>
              <a:defRPr b="0" i="0" sz="9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700"/>
              <a:buFont typeface="Arial"/>
              <a:buNone/>
              <a:defRPr b="0" i="0" sz="9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700"/>
              <a:buFont typeface="Arial"/>
              <a:buNone/>
              <a:defRPr b="0" i="0" sz="9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700"/>
              <a:buFont typeface="Arial"/>
              <a:buNone/>
              <a:defRPr b="0" i="0" sz="9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700"/>
              <a:buFont typeface="Arial"/>
              <a:buNone/>
              <a:defRPr b="0" i="0" sz="9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700"/>
              <a:buFont typeface="Arial"/>
              <a:buNone/>
              <a:defRPr b="0" i="0" sz="9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700"/>
              <a:buFont typeface="Arial"/>
              <a:buNone/>
              <a:defRPr b="0" i="0" sz="900" u="none" cap="none" strike="noStrike">
                <a:solidFill>
                  <a:schemeClr val="dk1"/>
                </a:solidFill>
                <a:latin typeface="Calibri"/>
                <a:ea typeface="Calibri"/>
                <a:cs typeface="Calibri"/>
                <a:sym typeface="Calibri"/>
              </a:defRPr>
            </a:lvl9pPr>
          </a:lstStyle>
          <a:p/>
        </p:txBody>
      </p:sp>
      <p:sp>
        <p:nvSpPr>
          <p:cNvPr id="190" name="Google Shape;190;p36"/>
          <p:cNvSpPr txBox="1"/>
          <p:nvPr>
            <p:ph idx="12" type="sldNum"/>
          </p:nvPr>
        </p:nvSpPr>
        <p:spPr>
          <a:xfrm>
            <a:off x="3276600" y="3178175"/>
            <a:ext cx="1066800" cy="182563"/>
          </a:xfrm>
          <a:prstGeom prst="rect">
            <a:avLst/>
          </a:prstGeom>
          <a:noFill/>
          <a:ln>
            <a:noFill/>
          </a:ln>
        </p:spPr>
        <p:txBody>
          <a:bodyPr anchorCtr="0" anchor="ctr" bIns="22850" lIns="45725" spcFirstLastPara="1" rIns="45725" wrap="square" tIns="22850">
            <a:noAutofit/>
          </a:bodyPr>
          <a:lstStyle>
            <a:lvl1pPr indent="0" lvl="0" marL="0" marR="0" rtl="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600"/>
              <a:buFont typeface="Arial"/>
              <a:buNone/>
              <a:defRPr b="0" i="0" sz="6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 id="2147483689" r:id="rId10"/>
    <p:sldLayoutId id="2147483690"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7.jp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26.jp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46.jp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xml"/><Relationship Id="rId3" Type="http://schemas.openxmlformats.org/officeDocument/2006/relationships/image" Target="../media/image48.png"/><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xml"/><Relationship Id="rId3" Type="http://schemas.openxmlformats.org/officeDocument/2006/relationships/image" Target="../media/image12.png"/><Relationship Id="rId4" Type="http://schemas.openxmlformats.org/officeDocument/2006/relationships/image" Target="../media/image18.png"/><Relationship Id="rId5" Type="http://schemas.openxmlformats.org/officeDocument/2006/relationships/image" Target="../media/image13.png"/><Relationship Id="rId6" Type="http://schemas.openxmlformats.org/officeDocument/2006/relationships/image" Target="../media/image11.png"/><Relationship Id="rId7" Type="http://schemas.openxmlformats.org/officeDocument/2006/relationships/image" Target="../media/image1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xml"/><Relationship Id="rId3" Type="http://schemas.openxmlformats.org/officeDocument/2006/relationships/image" Target="../media/image12.png"/><Relationship Id="rId4" Type="http://schemas.openxmlformats.org/officeDocument/2006/relationships/image" Target="../media/image10.png"/><Relationship Id="rId5" Type="http://schemas.openxmlformats.org/officeDocument/2006/relationships/image" Target="../media/image25.png"/><Relationship Id="rId6" Type="http://schemas.openxmlformats.org/officeDocument/2006/relationships/image" Target="../media/image20.png"/><Relationship Id="rId7" Type="http://schemas.openxmlformats.org/officeDocument/2006/relationships/image" Target="../media/image24.png"/><Relationship Id="rId8" Type="http://schemas.openxmlformats.org/officeDocument/2006/relationships/image" Target="../media/image1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xml"/><Relationship Id="rId3" Type="http://schemas.openxmlformats.org/officeDocument/2006/relationships/image" Target="../media/image12.png"/><Relationship Id="rId4" Type="http://schemas.openxmlformats.org/officeDocument/2006/relationships/image" Target="../media/image21.png"/><Relationship Id="rId5" Type="http://schemas.openxmlformats.org/officeDocument/2006/relationships/image" Target="../media/image22.png"/><Relationship Id="rId6" Type="http://schemas.openxmlformats.org/officeDocument/2006/relationships/image" Target="../media/image28.png"/><Relationship Id="rId7" Type="http://schemas.openxmlformats.org/officeDocument/2006/relationships/image" Target="../media/image30.png"/><Relationship Id="rId8" Type="http://schemas.openxmlformats.org/officeDocument/2006/relationships/image" Target="../media/image2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xml"/><Relationship Id="rId3" Type="http://schemas.openxmlformats.org/officeDocument/2006/relationships/image" Target="../media/image12.png"/><Relationship Id="rId4" Type="http://schemas.openxmlformats.org/officeDocument/2006/relationships/image" Target="../media/image21.png"/><Relationship Id="rId9" Type="http://schemas.openxmlformats.org/officeDocument/2006/relationships/image" Target="../media/image29.png"/><Relationship Id="rId5" Type="http://schemas.openxmlformats.org/officeDocument/2006/relationships/image" Target="../media/image22.png"/><Relationship Id="rId6" Type="http://schemas.openxmlformats.org/officeDocument/2006/relationships/image" Target="../media/image28.png"/><Relationship Id="rId7" Type="http://schemas.openxmlformats.org/officeDocument/2006/relationships/image" Target="../media/image30.png"/><Relationship Id="rId8" Type="http://schemas.openxmlformats.org/officeDocument/2006/relationships/image" Target="../media/image2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9.xml"/><Relationship Id="rId3" Type="http://schemas.openxmlformats.org/officeDocument/2006/relationships/image" Target="../media/image12.png"/><Relationship Id="rId4" Type="http://schemas.openxmlformats.org/officeDocument/2006/relationships/image" Target="../media/image18.png"/><Relationship Id="rId5" Type="http://schemas.openxmlformats.org/officeDocument/2006/relationships/image" Target="../media/image13.png"/><Relationship Id="rId6" Type="http://schemas.openxmlformats.org/officeDocument/2006/relationships/image" Target="../media/image11.png"/><Relationship Id="rId7" Type="http://schemas.openxmlformats.org/officeDocument/2006/relationships/image" Target="../media/image16.png"/><Relationship Id="rId8" Type="http://schemas.openxmlformats.org/officeDocument/2006/relationships/image" Target="../media/image3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0.xml"/><Relationship Id="rId3" Type="http://schemas.openxmlformats.org/officeDocument/2006/relationships/image" Target="../media/image12.png"/><Relationship Id="rId4" Type="http://schemas.openxmlformats.org/officeDocument/2006/relationships/image" Target="../media/image33.png"/><Relationship Id="rId5" Type="http://schemas.openxmlformats.org/officeDocument/2006/relationships/image" Target="../media/image39.png"/><Relationship Id="rId6" Type="http://schemas.openxmlformats.org/officeDocument/2006/relationships/image" Target="../media/image32.png"/><Relationship Id="rId7" Type="http://schemas.openxmlformats.org/officeDocument/2006/relationships/image" Target="../media/image31.png"/><Relationship Id="rId8" Type="http://schemas.openxmlformats.org/officeDocument/2006/relationships/image" Target="../media/image3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1.xml"/><Relationship Id="rId3" Type="http://schemas.openxmlformats.org/officeDocument/2006/relationships/image" Target="../media/image12.png"/><Relationship Id="rId4" Type="http://schemas.openxmlformats.org/officeDocument/2006/relationships/image" Target="../media/image43.png"/><Relationship Id="rId5" Type="http://schemas.openxmlformats.org/officeDocument/2006/relationships/image" Target="../media/image40.png"/><Relationship Id="rId6" Type="http://schemas.openxmlformats.org/officeDocument/2006/relationships/image" Target="../media/image38.png"/><Relationship Id="rId7" Type="http://schemas.openxmlformats.org/officeDocument/2006/relationships/image" Target="../media/image3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2.xml"/><Relationship Id="rId3" Type="http://schemas.openxmlformats.org/officeDocument/2006/relationships/image" Target="../media/image52.png"/><Relationship Id="rId4" Type="http://schemas.openxmlformats.org/officeDocument/2006/relationships/image" Target="../media/image40.png"/><Relationship Id="rId5" Type="http://schemas.openxmlformats.org/officeDocument/2006/relationships/image" Target="../media/image4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3.xml"/><Relationship Id="rId3" Type="http://schemas.openxmlformats.org/officeDocument/2006/relationships/image" Target="../media/image57.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4.xml"/><Relationship Id="rId3" Type="http://schemas.openxmlformats.org/officeDocument/2006/relationships/image" Target="../media/image59.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5.xml"/><Relationship Id="rId3" Type="http://schemas.openxmlformats.org/officeDocument/2006/relationships/image" Target="../media/image55.png"/><Relationship Id="rId4" Type="http://schemas.openxmlformats.org/officeDocument/2006/relationships/image" Target="../media/image36.png"/><Relationship Id="rId5" Type="http://schemas.openxmlformats.org/officeDocument/2006/relationships/image" Target="../media/image5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6.xml"/><Relationship Id="rId3" Type="http://schemas.openxmlformats.org/officeDocument/2006/relationships/image" Target="../media/image55.png"/><Relationship Id="rId4" Type="http://schemas.openxmlformats.org/officeDocument/2006/relationships/image" Target="../media/image36.png"/><Relationship Id="rId5" Type="http://schemas.openxmlformats.org/officeDocument/2006/relationships/image" Target="../media/image54.png"/><Relationship Id="rId6" Type="http://schemas.openxmlformats.org/officeDocument/2006/relationships/image" Target="../media/image4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7.xml"/><Relationship Id="rId3" Type="http://schemas.openxmlformats.org/officeDocument/2006/relationships/image" Target="../media/image8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2.png"/><Relationship Id="rId4" Type="http://schemas.openxmlformats.org/officeDocument/2006/relationships/image" Target="../media/image4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93.jpg"/><Relationship Id="rId4" Type="http://schemas.openxmlformats.org/officeDocument/2006/relationships/image" Target="../media/image8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71.jpg"/><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58.png"/><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51.png"/><Relationship Id="rId4" Type="http://schemas.openxmlformats.org/officeDocument/2006/relationships/image" Target="../media/image2.png"/><Relationship Id="rId5" Type="http://schemas.openxmlformats.org/officeDocument/2006/relationships/image" Target="../media/image49.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53.jpg"/><Relationship Id="rId4" Type="http://schemas.openxmlformats.org/officeDocument/2006/relationships/image" Target="../media/image45.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5.xml"/><Relationship Id="rId3" Type="http://schemas.openxmlformats.org/officeDocument/2006/relationships/hyperlink" Target="http://drive.google.com/file/d/1lQaywxWJwsODYoQWpnfj1B2Yd59JhKP0/view" TargetMode="External"/><Relationship Id="rId4" Type="http://schemas.openxmlformats.org/officeDocument/2006/relationships/image" Target="../media/image44.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79.png"/></Relationships>
</file>

<file path=ppt/slides/_rels/slide27.xml.rels><?xml version="1.0" encoding="UTF-8" standalone="yes"?><Relationships xmlns="http://schemas.openxmlformats.org/package/2006/relationships"><Relationship Id="rId10" Type="http://schemas.openxmlformats.org/officeDocument/2006/relationships/image" Target="../media/image82.png"/><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image" Target="../media/image50.jpg"/><Relationship Id="rId4" Type="http://schemas.openxmlformats.org/officeDocument/2006/relationships/image" Target="../media/image65.png"/><Relationship Id="rId9" Type="http://schemas.openxmlformats.org/officeDocument/2006/relationships/image" Target="../media/image80.png"/><Relationship Id="rId5" Type="http://schemas.openxmlformats.org/officeDocument/2006/relationships/image" Target="../media/image62.png"/><Relationship Id="rId6" Type="http://schemas.openxmlformats.org/officeDocument/2006/relationships/image" Target="../media/image63.png"/><Relationship Id="rId7" Type="http://schemas.openxmlformats.org/officeDocument/2006/relationships/image" Target="../media/image56.png"/><Relationship Id="rId8" Type="http://schemas.openxmlformats.org/officeDocument/2006/relationships/image" Target="../media/image83.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3" Type="http://schemas.openxmlformats.org/officeDocument/2006/relationships/image" Target="../media/image67.jpg"/><Relationship Id="rId4" Type="http://schemas.openxmlformats.org/officeDocument/2006/relationships/image" Target="../media/image60.png"/><Relationship Id="rId5" Type="http://schemas.openxmlformats.org/officeDocument/2006/relationships/image" Target="../media/image61.jpg"/><Relationship Id="rId6" Type="http://schemas.openxmlformats.org/officeDocument/2006/relationships/image" Target="../media/image66.png"/><Relationship Id="rId7" Type="http://schemas.openxmlformats.org/officeDocument/2006/relationships/image" Target="../media/image68.png"/></Relationships>
</file>

<file path=ppt/slides/_rels/slide29.xml.rels><?xml version="1.0" encoding="UTF-8" standalone="yes"?><Relationships xmlns="http://schemas.openxmlformats.org/package/2006/relationships"><Relationship Id="rId11" Type="http://schemas.openxmlformats.org/officeDocument/2006/relationships/image" Target="../media/image72.png"/><Relationship Id="rId10" Type="http://schemas.openxmlformats.org/officeDocument/2006/relationships/image" Target="../media/image90.png"/><Relationship Id="rId13" Type="http://schemas.openxmlformats.org/officeDocument/2006/relationships/image" Target="../media/image77.png"/><Relationship Id="rId12" Type="http://schemas.openxmlformats.org/officeDocument/2006/relationships/image" Target="../media/image92.png"/><Relationship Id="rId1" Type="http://schemas.openxmlformats.org/officeDocument/2006/relationships/slideLayout" Target="../slideLayouts/slideLayout12.xml"/><Relationship Id="rId2" Type="http://schemas.openxmlformats.org/officeDocument/2006/relationships/notesSlide" Target="../notesSlides/notesSlide29.xml"/><Relationship Id="rId3" Type="http://schemas.openxmlformats.org/officeDocument/2006/relationships/image" Target="../media/image64.png"/><Relationship Id="rId4" Type="http://schemas.openxmlformats.org/officeDocument/2006/relationships/image" Target="../media/image81.png"/><Relationship Id="rId9" Type="http://schemas.openxmlformats.org/officeDocument/2006/relationships/image" Target="../media/image73.png"/><Relationship Id="rId15" Type="http://schemas.openxmlformats.org/officeDocument/2006/relationships/image" Target="../media/image86.png"/><Relationship Id="rId14" Type="http://schemas.openxmlformats.org/officeDocument/2006/relationships/image" Target="../media/image78.png"/><Relationship Id="rId16" Type="http://schemas.openxmlformats.org/officeDocument/2006/relationships/image" Target="../media/image76.png"/><Relationship Id="rId5" Type="http://schemas.openxmlformats.org/officeDocument/2006/relationships/image" Target="../media/image75.png"/><Relationship Id="rId6" Type="http://schemas.openxmlformats.org/officeDocument/2006/relationships/image" Target="../media/image69.png"/><Relationship Id="rId7" Type="http://schemas.openxmlformats.org/officeDocument/2006/relationships/image" Target="../media/image74.png"/><Relationship Id="rId8" Type="http://schemas.openxmlformats.org/officeDocument/2006/relationships/image" Target="../media/image70.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 Id="rId3" Type="http://schemas.openxmlformats.org/officeDocument/2006/relationships/image" Target="../media/image87.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 Id="rId3" Type="http://schemas.openxmlformats.org/officeDocument/2006/relationships/image" Target="../media/image53.jpg"/><Relationship Id="rId4" Type="http://schemas.openxmlformats.org/officeDocument/2006/relationships/image" Target="../media/image45.png"/><Relationship Id="rId5" Type="http://schemas.openxmlformats.org/officeDocument/2006/relationships/image" Target="../media/image91.png"/><Relationship Id="rId6" Type="http://schemas.openxmlformats.org/officeDocument/2006/relationships/image" Target="../media/image84.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 Id="rId3" Type="http://schemas.openxmlformats.org/officeDocument/2006/relationships/image" Target="../media/image2.png"/><Relationship Id="rId4" Type="http://schemas.openxmlformats.org/officeDocument/2006/relationships/image" Target="../media/image89.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33.xml"/><Relationship Id="rId3" Type="http://schemas.openxmlformats.org/officeDocument/2006/relationships/image" Target="../media/image97.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34.xml"/><Relationship Id="rId3" Type="http://schemas.openxmlformats.org/officeDocument/2006/relationships/image" Target="../media/image95.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35.xml"/><Relationship Id="rId3" Type="http://schemas.openxmlformats.org/officeDocument/2006/relationships/image" Target="../media/image95.png"/><Relationship Id="rId4" Type="http://schemas.openxmlformats.org/officeDocument/2006/relationships/image" Target="../media/image98.png"/><Relationship Id="rId5" Type="http://schemas.openxmlformats.org/officeDocument/2006/relationships/image" Target="../media/image111.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36.xml"/><Relationship Id="rId3" Type="http://schemas.openxmlformats.org/officeDocument/2006/relationships/image" Target="../media/image95.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37.xml"/><Relationship Id="rId3" Type="http://schemas.openxmlformats.org/officeDocument/2006/relationships/image" Target="../media/image95.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38.xml"/><Relationship Id="rId3" Type="http://schemas.openxmlformats.org/officeDocument/2006/relationships/image" Target="../media/image95.png"/><Relationship Id="rId4" Type="http://schemas.openxmlformats.org/officeDocument/2006/relationships/image" Target="../media/image102.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39.xml"/><Relationship Id="rId3" Type="http://schemas.openxmlformats.org/officeDocument/2006/relationships/image" Target="../media/image95.png"/><Relationship Id="rId4" Type="http://schemas.openxmlformats.org/officeDocument/2006/relationships/image" Target="../media/image96.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40.xml"/><Relationship Id="rId3" Type="http://schemas.openxmlformats.org/officeDocument/2006/relationships/image" Target="../media/image95.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41.xml"/><Relationship Id="rId3" Type="http://schemas.openxmlformats.org/officeDocument/2006/relationships/image" Target="../media/image95.png"/><Relationship Id="rId4" Type="http://schemas.openxmlformats.org/officeDocument/2006/relationships/image" Target="../media/image108.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42.xml"/><Relationship Id="rId3" Type="http://schemas.openxmlformats.org/officeDocument/2006/relationships/image" Target="../media/image95.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43.xml"/><Relationship Id="rId3" Type="http://schemas.openxmlformats.org/officeDocument/2006/relationships/image" Target="../media/image95.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44.xml"/><Relationship Id="rId3" Type="http://schemas.openxmlformats.org/officeDocument/2006/relationships/image" Target="../media/image95.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45.xml"/><Relationship Id="rId3" Type="http://schemas.openxmlformats.org/officeDocument/2006/relationships/image" Target="../media/image95.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46.xml"/><Relationship Id="rId3" Type="http://schemas.openxmlformats.org/officeDocument/2006/relationships/image" Target="../media/image95.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47.xml"/><Relationship Id="rId3" Type="http://schemas.openxmlformats.org/officeDocument/2006/relationships/image" Target="../media/image95.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48.xml"/><Relationship Id="rId3" Type="http://schemas.openxmlformats.org/officeDocument/2006/relationships/image" Target="../media/image95.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49.xml"/><Relationship Id="rId3" Type="http://schemas.openxmlformats.org/officeDocument/2006/relationships/image" Target="../media/image95.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0.xml"/><Relationship Id="rId3" Type="http://schemas.openxmlformats.org/officeDocument/2006/relationships/image" Target="../media/image2.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1.xml"/><Relationship Id="rId3" Type="http://schemas.openxmlformats.org/officeDocument/2006/relationships/image" Target="../media/image138.jpg"/><Relationship Id="rId4" Type="http://schemas.openxmlformats.org/officeDocument/2006/relationships/image" Target="../media/image2.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2.xml"/><Relationship Id="rId3" Type="http://schemas.openxmlformats.org/officeDocument/2006/relationships/image" Target="../media/image2.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3.xml"/><Relationship Id="rId3" Type="http://schemas.openxmlformats.org/officeDocument/2006/relationships/image" Target="../media/image103.png"/><Relationship Id="rId4" Type="http://schemas.openxmlformats.org/officeDocument/2006/relationships/image" Target="../media/image114.png"/><Relationship Id="rId5" Type="http://schemas.openxmlformats.org/officeDocument/2006/relationships/image" Target="../media/image2.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4.xml"/><Relationship Id="rId3" Type="http://schemas.openxmlformats.org/officeDocument/2006/relationships/image" Target="../media/image123.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5.xml"/><Relationship Id="rId3" Type="http://schemas.openxmlformats.org/officeDocument/2006/relationships/image" Target="../media/image113.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6.xml"/><Relationship Id="rId3" Type="http://schemas.openxmlformats.org/officeDocument/2006/relationships/image" Target="../media/image126.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7.xml"/><Relationship Id="rId3" Type="http://schemas.openxmlformats.org/officeDocument/2006/relationships/image" Target="../media/image105.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8.xml"/><Relationship Id="rId3" Type="http://schemas.openxmlformats.org/officeDocument/2006/relationships/image" Target="../media/image115.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9.xml"/><Relationship Id="rId3" Type="http://schemas.openxmlformats.org/officeDocument/2006/relationships/image" Target="../media/image110.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0.xml"/><Relationship Id="rId3" Type="http://schemas.openxmlformats.org/officeDocument/2006/relationships/image" Target="../media/image119.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1.xml"/><Relationship Id="rId3" Type="http://schemas.openxmlformats.org/officeDocument/2006/relationships/image" Target="../media/image106.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2.xml"/><Relationship Id="rId3" Type="http://schemas.openxmlformats.org/officeDocument/2006/relationships/image" Target="../media/image125.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3.xml"/><Relationship Id="rId3" Type="http://schemas.openxmlformats.org/officeDocument/2006/relationships/image" Target="../media/image99.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64.xml"/><Relationship Id="rId3" Type="http://schemas.openxmlformats.org/officeDocument/2006/relationships/image" Target="../media/image48.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65.xml"/><Relationship Id="rId3" Type="http://schemas.openxmlformats.org/officeDocument/2006/relationships/image" Target="../media/image100.png"/><Relationship Id="rId4" Type="http://schemas.openxmlformats.org/officeDocument/2006/relationships/image" Target="../media/image104.jpg"/><Relationship Id="rId5" Type="http://schemas.openxmlformats.org/officeDocument/2006/relationships/image" Target="../media/image118.png"/><Relationship Id="rId6" Type="http://schemas.openxmlformats.org/officeDocument/2006/relationships/image" Target="../media/image121.png"/><Relationship Id="rId7" Type="http://schemas.openxmlformats.org/officeDocument/2006/relationships/image" Target="../media/image107.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66.xml"/><Relationship Id="rId3" Type="http://schemas.openxmlformats.org/officeDocument/2006/relationships/image" Target="../media/image109.png"/><Relationship Id="rId4" Type="http://schemas.openxmlformats.org/officeDocument/2006/relationships/image" Target="../media/image116.jpg"/><Relationship Id="rId5" Type="http://schemas.openxmlformats.org/officeDocument/2006/relationships/image" Target="../media/image122.png"/><Relationship Id="rId6" Type="http://schemas.openxmlformats.org/officeDocument/2006/relationships/image" Target="../media/image135.png"/><Relationship Id="rId7" Type="http://schemas.openxmlformats.org/officeDocument/2006/relationships/image" Target="../media/image128.png"/><Relationship Id="rId8" Type="http://schemas.openxmlformats.org/officeDocument/2006/relationships/image" Target="../media/image117.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67.xml"/><Relationship Id="rId3" Type="http://schemas.openxmlformats.org/officeDocument/2006/relationships/image" Target="../media/image100.png"/><Relationship Id="rId4" Type="http://schemas.openxmlformats.org/officeDocument/2006/relationships/image" Target="../media/image137.jpg"/><Relationship Id="rId9" Type="http://schemas.openxmlformats.org/officeDocument/2006/relationships/image" Target="../media/image120.png"/><Relationship Id="rId5" Type="http://schemas.openxmlformats.org/officeDocument/2006/relationships/image" Target="../media/image112.png"/><Relationship Id="rId6" Type="http://schemas.openxmlformats.org/officeDocument/2006/relationships/image" Target="../media/image127.jpg"/><Relationship Id="rId7" Type="http://schemas.openxmlformats.org/officeDocument/2006/relationships/image" Target="../media/image133.png"/><Relationship Id="rId8" Type="http://schemas.openxmlformats.org/officeDocument/2006/relationships/image" Target="../media/image118.png"/></Relationships>
</file>

<file path=ppt/slides/_rels/slide68.xml.rels><?xml version="1.0" encoding="UTF-8" standalone="yes"?><Relationships xmlns="http://schemas.openxmlformats.org/package/2006/relationships"><Relationship Id="rId10" Type="http://schemas.openxmlformats.org/officeDocument/2006/relationships/image" Target="../media/image141.png"/><Relationship Id="rId1" Type="http://schemas.openxmlformats.org/officeDocument/2006/relationships/slideLayout" Target="../slideLayouts/slideLayout33.xml"/><Relationship Id="rId2" Type="http://schemas.openxmlformats.org/officeDocument/2006/relationships/notesSlide" Target="../notesSlides/notesSlide68.xml"/><Relationship Id="rId3" Type="http://schemas.openxmlformats.org/officeDocument/2006/relationships/image" Target="../media/image109.png"/><Relationship Id="rId4" Type="http://schemas.openxmlformats.org/officeDocument/2006/relationships/image" Target="../media/image130.jpg"/><Relationship Id="rId9" Type="http://schemas.openxmlformats.org/officeDocument/2006/relationships/image" Target="../media/image136.png"/><Relationship Id="rId5" Type="http://schemas.openxmlformats.org/officeDocument/2006/relationships/image" Target="../media/image124.jpg"/><Relationship Id="rId6" Type="http://schemas.openxmlformats.org/officeDocument/2006/relationships/image" Target="../media/image140.png"/><Relationship Id="rId7" Type="http://schemas.openxmlformats.org/officeDocument/2006/relationships/image" Target="../media/image134.png"/><Relationship Id="rId8" Type="http://schemas.openxmlformats.org/officeDocument/2006/relationships/image" Target="../media/image118.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69.xml"/><Relationship Id="rId3" Type="http://schemas.openxmlformats.org/officeDocument/2006/relationships/image" Target="../media/image100.png"/><Relationship Id="rId4" Type="http://schemas.openxmlformats.org/officeDocument/2006/relationships/image" Target="../media/image127.jpg"/><Relationship Id="rId5" Type="http://schemas.openxmlformats.org/officeDocument/2006/relationships/image" Target="../media/image131.png"/><Relationship Id="rId6" Type="http://schemas.openxmlformats.org/officeDocument/2006/relationships/image" Target="../media/image129.png"/><Relationship Id="rId7" Type="http://schemas.openxmlformats.org/officeDocument/2006/relationships/image" Target="../media/image117.png"/><Relationship Id="rId8" Type="http://schemas.openxmlformats.org/officeDocument/2006/relationships/image" Target="../media/image132.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70.xml"/><Relationship Id="rId3" Type="http://schemas.openxmlformats.org/officeDocument/2006/relationships/image" Target="../media/image85.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1.xml"/><Relationship Id="rId3" Type="http://schemas.openxmlformats.org/officeDocument/2006/relationships/image" Target="../media/image143.jp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2.xml"/><Relationship Id="rId3" Type="http://schemas.openxmlformats.org/officeDocument/2006/relationships/image" Target="../media/image142.png"/><Relationship Id="rId4" Type="http://schemas.openxmlformats.org/officeDocument/2006/relationships/image" Target="../media/image2.png"/><Relationship Id="rId5" Type="http://schemas.openxmlformats.org/officeDocument/2006/relationships/image" Target="../media/image14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63" name="Shape 263"/>
        <p:cNvGrpSpPr/>
        <p:nvPr/>
      </p:nvGrpSpPr>
      <p:grpSpPr>
        <a:xfrm>
          <a:off x="0" y="0"/>
          <a:ext cx="0" cy="0"/>
          <a:chOff x="0" y="0"/>
          <a:chExt cx="0" cy="0"/>
        </a:xfrm>
      </p:grpSpPr>
      <p:pic>
        <p:nvPicPr>
          <p:cNvPr id="264" name="Google Shape;264;p48" title="image (1).png"/>
          <p:cNvPicPr preferRelativeResize="0"/>
          <p:nvPr/>
        </p:nvPicPr>
        <p:blipFill>
          <a:blip r:embed="rId4">
            <a:alphaModFix/>
          </a:blip>
          <a:stretch>
            <a:fillRect/>
          </a:stretch>
        </p:blipFill>
        <p:spPr>
          <a:xfrm>
            <a:off x="729776" y="4666502"/>
            <a:ext cx="2489951" cy="39877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68" name="Shape 268"/>
        <p:cNvGrpSpPr/>
        <p:nvPr/>
      </p:nvGrpSpPr>
      <p:grpSpPr>
        <a:xfrm>
          <a:off x="0" y="0"/>
          <a:ext cx="0" cy="0"/>
          <a:chOff x="0" y="0"/>
          <a:chExt cx="0" cy="0"/>
        </a:xfrm>
      </p:grpSpPr>
      <p:sp>
        <p:nvSpPr>
          <p:cNvPr id="269" name="Google Shape;269;p49"/>
          <p:cNvSpPr txBox="1"/>
          <p:nvPr>
            <p:ph type="title"/>
          </p:nvPr>
        </p:nvSpPr>
        <p:spPr>
          <a:xfrm rot="-5400000">
            <a:off x="-1317000" y="2012450"/>
            <a:ext cx="41493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sz="3600">
                <a:latin typeface="Lexend ExtraBold"/>
                <a:ea typeface="Lexend ExtraBold"/>
                <a:cs typeface="Lexend ExtraBold"/>
                <a:sym typeface="Lexend ExtraBold"/>
              </a:rPr>
              <a:t>Today’s Agenda</a:t>
            </a:r>
            <a:endParaRPr sz="3600">
              <a:latin typeface="Lexend ExtraBold"/>
              <a:ea typeface="Lexend ExtraBold"/>
              <a:cs typeface="Lexend ExtraBold"/>
              <a:sym typeface="Lexend ExtraBold"/>
            </a:endParaRPr>
          </a:p>
        </p:txBody>
      </p:sp>
      <p:pic>
        <p:nvPicPr>
          <p:cNvPr id="270" name="Google Shape;270;p49"/>
          <p:cNvPicPr preferRelativeResize="0"/>
          <p:nvPr/>
        </p:nvPicPr>
        <p:blipFill>
          <a:blip r:embed="rId4">
            <a:alphaModFix/>
          </a:blip>
          <a:stretch>
            <a:fillRect/>
          </a:stretch>
        </p:blipFill>
        <p:spPr>
          <a:xfrm>
            <a:off x="5362575" y="4319782"/>
            <a:ext cx="2162176" cy="34627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4" name="Shape 274"/>
        <p:cNvGrpSpPr/>
        <p:nvPr/>
      </p:nvGrpSpPr>
      <p:grpSpPr>
        <a:xfrm>
          <a:off x="0" y="0"/>
          <a:ext cx="0" cy="0"/>
          <a:chOff x="0" y="0"/>
          <a:chExt cx="0" cy="0"/>
        </a:xfrm>
      </p:grpSpPr>
      <p:sp>
        <p:nvSpPr>
          <p:cNvPr id="275" name="Google Shape;275;p50"/>
          <p:cNvSpPr txBox="1"/>
          <p:nvPr>
            <p:ph type="title"/>
          </p:nvPr>
        </p:nvSpPr>
        <p:spPr>
          <a:xfrm>
            <a:off x="2075100" y="404825"/>
            <a:ext cx="49938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GB" sz="3600">
                <a:latin typeface="Lexend ExtraBold"/>
                <a:ea typeface="Lexend ExtraBold"/>
                <a:cs typeface="Lexend ExtraBold"/>
                <a:sym typeface="Lexend ExtraBold"/>
              </a:rPr>
              <a:t>Welcome Address</a:t>
            </a:r>
            <a:endParaRPr sz="3600">
              <a:latin typeface="Lexend ExtraBold"/>
              <a:ea typeface="Lexend ExtraBold"/>
              <a:cs typeface="Lexend ExtraBold"/>
              <a:sym typeface="Lexend ExtraBold"/>
            </a:endParaRPr>
          </a:p>
        </p:txBody>
      </p:sp>
      <p:sp>
        <p:nvSpPr>
          <p:cNvPr id="276" name="Google Shape;276;p50"/>
          <p:cNvSpPr txBox="1"/>
          <p:nvPr>
            <p:ph idx="1" type="body"/>
          </p:nvPr>
        </p:nvSpPr>
        <p:spPr>
          <a:xfrm>
            <a:off x="2482500" y="3421851"/>
            <a:ext cx="4179000" cy="769200"/>
          </a:xfrm>
          <a:prstGeom prst="rect">
            <a:avLst/>
          </a:prstGeom>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770"/>
              <a:buNone/>
            </a:pPr>
            <a:r>
              <a:rPr b="1" lang="en-GB" sz="2260"/>
              <a:t>Eimear Montague</a:t>
            </a:r>
            <a:endParaRPr b="1" sz="2260"/>
          </a:p>
          <a:p>
            <a:pPr indent="0" lvl="0" marL="0" rtl="0" algn="ctr">
              <a:lnSpc>
                <a:spcPct val="100000"/>
              </a:lnSpc>
              <a:spcBef>
                <a:spcPts val="0"/>
              </a:spcBef>
              <a:spcAft>
                <a:spcPts val="0"/>
              </a:spcAft>
              <a:buSzPts val="770"/>
              <a:buNone/>
            </a:pPr>
            <a:r>
              <a:rPr lang="en-GB" sz="2260"/>
              <a:t>Executive Director of NIRN</a:t>
            </a:r>
            <a:endParaRPr sz="2260"/>
          </a:p>
        </p:txBody>
      </p:sp>
      <p:pic>
        <p:nvPicPr>
          <p:cNvPr id="277" name="Google Shape;277;p50" title="Eimear Headshot.jpg"/>
          <p:cNvPicPr preferRelativeResize="0"/>
          <p:nvPr/>
        </p:nvPicPr>
        <p:blipFill>
          <a:blip r:embed="rId3">
            <a:alphaModFix/>
          </a:blip>
          <a:stretch>
            <a:fillRect/>
          </a:stretch>
        </p:blipFill>
        <p:spPr>
          <a:xfrm>
            <a:off x="3659521" y="1556400"/>
            <a:ext cx="1824973" cy="1824973"/>
          </a:xfrm>
          <a:prstGeom prst="rect">
            <a:avLst/>
          </a:prstGeom>
          <a:noFill/>
          <a:ln>
            <a:noFill/>
          </a:ln>
        </p:spPr>
      </p:pic>
      <p:pic>
        <p:nvPicPr>
          <p:cNvPr id="278" name="Google Shape;278;p50"/>
          <p:cNvPicPr preferRelativeResize="0"/>
          <p:nvPr/>
        </p:nvPicPr>
        <p:blipFill>
          <a:blip r:embed="rId4">
            <a:alphaModFix/>
          </a:blip>
          <a:stretch>
            <a:fillRect/>
          </a:stretch>
        </p:blipFill>
        <p:spPr>
          <a:xfrm>
            <a:off x="5362575" y="4319782"/>
            <a:ext cx="2162176" cy="34627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2" name="Shape 282"/>
        <p:cNvGrpSpPr/>
        <p:nvPr/>
      </p:nvGrpSpPr>
      <p:grpSpPr>
        <a:xfrm>
          <a:off x="0" y="0"/>
          <a:ext cx="0" cy="0"/>
          <a:chOff x="0" y="0"/>
          <a:chExt cx="0" cy="0"/>
        </a:xfrm>
      </p:grpSpPr>
      <p:pic>
        <p:nvPicPr>
          <p:cNvPr id="283" name="Google Shape;283;p51" title="Copy of NIRN Presentation Template WITH DAERA LOGO no text.png"/>
          <p:cNvPicPr preferRelativeResize="0"/>
          <p:nvPr/>
        </p:nvPicPr>
        <p:blipFill>
          <a:blip r:embed="rId3">
            <a:alphaModFix/>
          </a:blip>
          <a:stretch>
            <a:fillRect/>
          </a:stretch>
        </p:blipFill>
        <p:spPr>
          <a:xfrm>
            <a:off x="-118525" y="-47825"/>
            <a:ext cx="9347549" cy="5257999"/>
          </a:xfrm>
          <a:prstGeom prst="rect">
            <a:avLst/>
          </a:prstGeom>
          <a:noFill/>
          <a:ln>
            <a:noFill/>
          </a:ln>
        </p:spPr>
      </p:pic>
      <p:sp>
        <p:nvSpPr>
          <p:cNvPr id="284" name="Google Shape;284;p51"/>
          <p:cNvSpPr txBox="1"/>
          <p:nvPr/>
        </p:nvSpPr>
        <p:spPr>
          <a:xfrm>
            <a:off x="3817874" y="2271600"/>
            <a:ext cx="5217600" cy="600300"/>
          </a:xfrm>
          <a:prstGeom prst="rect">
            <a:avLst/>
          </a:prstGeom>
          <a:noFill/>
          <a:ln>
            <a:noFill/>
          </a:ln>
        </p:spPr>
        <p:txBody>
          <a:bodyPr anchorCtr="0" anchor="t" bIns="0" lIns="0" spcFirstLastPara="1" rIns="0" wrap="square" tIns="0">
            <a:spAutoFit/>
          </a:bodyPr>
          <a:lstStyle/>
          <a:p>
            <a:pPr indent="0" lvl="0" marL="0" marR="0" rtl="0" algn="l">
              <a:lnSpc>
                <a:spcPct val="123991"/>
              </a:lnSpc>
              <a:spcBef>
                <a:spcPts val="0"/>
              </a:spcBef>
              <a:spcAft>
                <a:spcPts val="0"/>
              </a:spcAft>
              <a:buNone/>
            </a:pPr>
            <a:r>
              <a:rPr lang="en-GB" sz="3900">
                <a:solidFill>
                  <a:srgbClr val="FFFFFF"/>
                </a:solidFill>
                <a:latin typeface="Lilita One"/>
                <a:ea typeface="Lilita One"/>
                <a:cs typeface="Lilita One"/>
                <a:sym typeface="Lilita One"/>
              </a:rPr>
              <a:t>NIRN Conference 2026</a:t>
            </a:r>
            <a:endParaRPr sz="700"/>
          </a:p>
        </p:txBody>
      </p:sp>
      <p:sp>
        <p:nvSpPr>
          <p:cNvPr id="285" name="Google Shape;285;p51"/>
          <p:cNvSpPr txBox="1"/>
          <p:nvPr/>
        </p:nvSpPr>
        <p:spPr>
          <a:xfrm>
            <a:off x="3817875" y="2871900"/>
            <a:ext cx="5027700" cy="965400"/>
          </a:xfrm>
          <a:prstGeom prst="rect">
            <a:avLst/>
          </a:prstGeom>
          <a:noFill/>
          <a:ln>
            <a:noFill/>
          </a:ln>
        </p:spPr>
        <p:txBody>
          <a:bodyPr anchorCtr="0" anchor="t" bIns="0" lIns="0" spcFirstLastPara="1" rIns="0" wrap="square" tIns="0">
            <a:spAutoFit/>
          </a:bodyPr>
          <a:lstStyle/>
          <a:p>
            <a:pPr indent="0" lvl="0" marL="0" marR="0" rtl="0" algn="l">
              <a:lnSpc>
                <a:spcPct val="123998"/>
              </a:lnSpc>
              <a:spcBef>
                <a:spcPts val="0"/>
              </a:spcBef>
              <a:spcAft>
                <a:spcPts val="0"/>
              </a:spcAft>
              <a:buNone/>
            </a:pPr>
            <a:r>
              <a:rPr lang="en-GB" sz="2800">
                <a:latin typeface="Lilita One"/>
                <a:ea typeface="Lilita One"/>
                <a:cs typeface="Lilita One"/>
                <a:sym typeface="Lilita One"/>
              </a:rPr>
              <a:t>Circular Communities: Tackling Challenges, Driving Change</a:t>
            </a:r>
            <a:endParaRPr sz="700"/>
          </a:p>
        </p:txBody>
      </p:sp>
      <p:pic>
        <p:nvPicPr>
          <p:cNvPr id="286" name="Google Shape;286;p51"/>
          <p:cNvPicPr preferRelativeResize="0"/>
          <p:nvPr/>
        </p:nvPicPr>
        <p:blipFill>
          <a:blip r:embed="rId4">
            <a:alphaModFix/>
          </a:blip>
          <a:stretch>
            <a:fillRect/>
          </a:stretch>
        </p:blipFill>
        <p:spPr>
          <a:xfrm>
            <a:off x="-118525" y="-50250"/>
            <a:ext cx="9347549" cy="5262849"/>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0" name="Shape 290"/>
        <p:cNvGrpSpPr/>
        <p:nvPr/>
      </p:nvGrpSpPr>
      <p:grpSpPr>
        <a:xfrm>
          <a:off x="0" y="0"/>
          <a:ext cx="0" cy="0"/>
          <a:chOff x="0" y="0"/>
          <a:chExt cx="0" cy="0"/>
        </a:xfrm>
      </p:grpSpPr>
      <p:pic>
        <p:nvPicPr>
          <p:cNvPr id="291" name="Google Shape;291;p52" title="Copy of NIRN Presentation Template WITH DAERA LOGO no text (7).png"/>
          <p:cNvPicPr preferRelativeResize="0"/>
          <p:nvPr/>
        </p:nvPicPr>
        <p:blipFill>
          <a:blip r:embed="rId3">
            <a:alphaModFix/>
          </a:blip>
          <a:stretch>
            <a:fillRect/>
          </a:stretch>
        </p:blipFill>
        <p:spPr>
          <a:xfrm>
            <a:off x="-11255" y="0"/>
            <a:ext cx="9185914" cy="5167049"/>
          </a:xfrm>
          <a:prstGeom prst="rect">
            <a:avLst/>
          </a:prstGeom>
          <a:noFill/>
          <a:ln>
            <a:noFill/>
          </a:ln>
        </p:spPr>
      </p:pic>
      <p:grpSp>
        <p:nvGrpSpPr>
          <p:cNvPr id="292" name="Google Shape;292;p52"/>
          <p:cNvGrpSpPr/>
          <p:nvPr/>
        </p:nvGrpSpPr>
        <p:grpSpPr>
          <a:xfrm rot="454651">
            <a:off x="2900126" y="2142195"/>
            <a:ext cx="1571005" cy="1824688"/>
            <a:chOff x="0" y="0"/>
            <a:chExt cx="5466080" cy="6348730"/>
          </a:xfrm>
        </p:grpSpPr>
        <p:sp>
          <p:nvSpPr>
            <p:cNvPr id="293" name="Google Shape;293;p52"/>
            <p:cNvSpPr/>
            <p:nvPr/>
          </p:nvSpPr>
          <p:spPr>
            <a:xfrm>
              <a:off x="0" y="0"/>
              <a:ext cx="5438261" cy="6348730"/>
            </a:xfrm>
            <a:custGeom>
              <a:rect b="b" l="l" r="r" t="t"/>
              <a:pathLst>
                <a:path extrusionOk="0" h="6348730" w="5438261">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294" name="Google Shape;294;p52"/>
            <p:cNvSpPr/>
            <p:nvPr/>
          </p:nvSpPr>
          <p:spPr>
            <a:xfrm>
              <a:off x="247650" y="294640"/>
              <a:ext cx="4889500" cy="4693920"/>
            </a:xfrm>
            <a:custGeom>
              <a:rect b="b" l="l" r="r" t="t"/>
              <a:pathLst>
                <a:path extrusionOk="0"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solidFill>
              <a:srgbClr val="FFFFFF"/>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295" name="Google Shape;295;p52"/>
            <p:cNvSpPr/>
            <p:nvPr/>
          </p:nvSpPr>
          <p:spPr>
            <a:xfrm>
              <a:off x="1270" y="6350"/>
              <a:ext cx="5457190" cy="6342380"/>
            </a:xfrm>
            <a:custGeom>
              <a:rect b="b" l="l" r="r" t="t"/>
              <a:pathLst>
                <a:path extrusionOk="0"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296" name="Google Shape;296;p52"/>
            <p:cNvSpPr/>
            <p:nvPr/>
          </p:nvSpPr>
          <p:spPr>
            <a:xfrm>
              <a:off x="7620" y="0"/>
              <a:ext cx="5458460" cy="6344920"/>
            </a:xfrm>
            <a:custGeom>
              <a:rect b="b" l="l" r="r" t="t"/>
              <a:pathLst>
                <a:path extrusionOk="0"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grpSp>
      <p:grpSp>
        <p:nvGrpSpPr>
          <p:cNvPr id="297" name="Google Shape;297;p52"/>
          <p:cNvGrpSpPr/>
          <p:nvPr/>
        </p:nvGrpSpPr>
        <p:grpSpPr>
          <a:xfrm rot="-382393">
            <a:off x="4881697" y="1870221"/>
            <a:ext cx="1570820" cy="1824473"/>
            <a:chOff x="0" y="0"/>
            <a:chExt cx="5466080" cy="6348730"/>
          </a:xfrm>
        </p:grpSpPr>
        <p:sp>
          <p:nvSpPr>
            <p:cNvPr id="298" name="Google Shape;298;p52"/>
            <p:cNvSpPr/>
            <p:nvPr/>
          </p:nvSpPr>
          <p:spPr>
            <a:xfrm>
              <a:off x="0" y="0"/>
              <a:ext cx="5438261" cy="6348730"/>
            </a:xfrm>
            <a:custGeom>
              <a:rect b="b" l="l" r="r" t="t"/>
              <a:pathLst>
                <a:path extrusionOk="0" h="6348730" w="5438261">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299" name="Google Shape;299;p52"/>
            <p:cNvSpPr/>
            <p:nvPr/>
          </p:nvSpPr>
          <p:spPr>
            <a:xfrm>
              <a:off x="247650" y="294640"/>
              <a:ext cx="4889500" cy="4693920"/>
            </a:xfrm>
            <a:custGeom>
              <a:rect b="b" l="l" r="r" t="t"/>
              <a:pathLst>
                <a:path extrusionOk="0"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solidFill>
              <a:srgbClr val="FFFFFF"/>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300" name="Google Shape;300;p52"/>
            <p:cNvSpPr/>
            <p:nvPr/>
          </p:nvSpPr>
          <p:spPr>
            <a:xfrm>
              <a:off x="1270" y="6350"/>
              <a:ext cx="5457190" cy="6342380"/>
            </a:xfrm>
            <a:custGeom>
              <a:rect b="b" l="l" r="r" t="t"/>
              <a:pathLst>
                <a:path extrusionOk="0"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301" name="Google Shape;301;p52"/>
            <p:cNvSpPr/>
            <p:nvPr/>
          </p:nvSpPr>
          <p:spPr>
            <a:xfrm>
              <a:off x="7620" y="0"/>
              <a:ext cx="5458460" cy="6344920"/>
            </a:xfrm>
            <a:custGeom>
              <a:rect b="b" l="l" r="r" t="t"/>
              <a:pathLst>
                <a:path extrusionOk="0"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grpSp>
      <p:grpSp>
        <p:nvGrpSpPr>
          <p:cNvPr id="302" name="Google Shape;302;p52"/>
          <p:cNvGrpSpPr/>
          <p:nvPr/>
        </p:nvGrpSpPr>
        <p:grpSpPr>
          <a:xfrm rot="202269">
            <a:off x="6779448" y="1513944"/>
            <a:ext cx="1570937" cy="1824608"/>
            <a:chOff x="0" y="0"/>
            <a:chExt cx="5466080" cy="6348730"/>
          </a:xfrm>
        </p:grpSpPr>
        <p:sp>
          <p:nvSpPr>
            <p:cNvPr id="303" name="Google Shape;303;p52"/>
            <p:cNvSpPr/>
            <p:nvPr/>
          </p:nvSpPr>
          <p:spPr>
            <a:xfrm>
              <a:off x="0" y="0"/>
              <a:ext cx="5438261" cy="6348730"/>
            </a:xfrm>
            <a:custGeom>
              <a:rect b="b" l="l" r="r" t="t"/>
              <a:pathLst>
                <a:path extrusionOk="0" h="6348730" w="5438261">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304" name="Google Shape;304;p52"/>
            <p:cNvSpPr/>
            <p:nvPr/>
          </p:nvSpPr>
          <p:spPr>
            <a:xfrm>
              <a:off x="247650" y="294640"/>
              <a:ext cx="4889500" cy="4693920"/>
            </a:xfrm>
            <a:custGeom>
              <a:rect b="b" l="l" r="r" t="t"/>
              <a:pathLst>
                <a:path extrusionOk="0"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solidFill>
              <a:srgbClr val="FFFFFF"/>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305" name="Google Shape;305;p52"/>
            <p:cNvSpPr/>
            <p:nvPr/>
          </p:nvSpPr>
          <p:spPr>
            <a:xfrm>
              <a:off x="1270" y="6350"/>
              <a:ext cx="5457190" cy="6342380"/>
            </a:xfrm>
            <a:custGeom>
              <a:rect b="b" l="l" r="r" t="t"/>
              <a:pathLst>
                <a:path extrusionOk="0"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306" name="Google Shape;306;p52"/>
            <p:cNvSpPr/>
            <p:nvPr/>
          </p:nvSpPr>
          <p:spPr>
            <a:xfrm>
              <a:off x="7620" y="0"/>
              <a:ext cx="5458460" cy="6344920"/>
            </a:xfrm>
            <a:custGeom>
              <a:rect b="b" l="l" r="r" t="t"/>
              <a:pathLst>
                <a:path extrusionOk="0"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grpSp>
      <p:grpSp>
        <p:nvGrpSpPr>
          <p:cNvPr id="307" name="Google Shape;307;p52"/>
          <p:cNvGrpSpPr/>
          <p:nvPr/>
        </p:nvGrpSpPr>
        <p:grpSpPr>
          <a:xfrm rot="-382393">
            <a:off x="753004" y="1975833"/>
            <a:ext cx="1570820" cy="1824473"/>
            <a:chOff x="0" y="0"/>
            <a:chExt cx="5466080" cy="6348730"/>
          </a:xfrm>
        </p:grpSpPr>
        <p:sp>
          <p:nvSpPr>
            <p:cNvPr id="308" name="Google Shape;308;p52"/>
            <p:cNvSpPr/>
            <p:nvPr/>
          </p:nvSpPr>
          <p:spPr>
            <a:xfrm>
              <a:off x="0" y="0"/>
              <a:ext cx="5438261" cy="6348730"/>
            </a:xfrm>
            <a:custGeom>
              <a:rect b="b" l="l" r="r" t="t"/>
              <a:pathLst>
                <a:path extrusionOk="0" h="6348730" w="5438261">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309" name="Google Shape;309;p52"/>
            <p:cNvSpPr/>
            <p:nvPr/>
          </p:nvSpPr>
          <p:spPr>
            <a:xfrm>
              <a:off x="247650" y="294640"/>
              <a:ext cx="4889500" cy="4693920"/>
            </a:xfrm>
            <a:custGeom>
              <a:rect b="b" l="l" r="r" t="t"/>
              <a:pathLst>
                <a:path extrusionOk="0"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solidFill>
              <a:srgbClr val="FFFFFF"/>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310" name="Google Shape;310;p52"/>
            <p:cNvSpPr/>
            <p:nvPr/>
          </p:nvSpPr>
          <p:spPr>
            <a:xfrm>
              <a:off x="1270" y="6350"/>
              <a:ext cx="5457190" cy="6342380"/>
            </a:xfrm>
            <a:custGeom>
              <a:rect b="b" l="l" r="r" t="t"/>
              <a:pathLst>
                <a:path extrusionOk="0"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311" name="Google Shape;311;p52"/>
            <p:cNvSpPr/>
            <p:nvPr/>
          </p:nvSpPr>
          <p:spPr>
            <a:xfrm>
              <a:off x="7620" y="0"/>
              <a:ext cx="5458460" cy="6344920"/>
            </a:xfrm>
            <a:custGeom>
              <a:rect b="b" l="l" r="r" t="t"/>
              <a:pathLst>
                <a:path extrusionOk="0"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grpSp>
      <p:sp>
        <p:nvSpPr>
          <p:cNvPr id="312" name="Google Shape;312;p52"/>
          <p:cNvSpPr txBox="1"/>
          <p:nvPr/>
        </p:nvSpPr>
        <p:spPr>
          <a:xfrm>
            <a:off x="2042750" y="845125"/>
            <a:ext cx="4843500" cy="538800"/>
          </a:xfrm>
          <a:prstGeom prst="rect">
            <a:avLst/>
          </a:prstGeom>
          <a:noFill/>
          <a:ln>
            <a:noFill/>
          </a:ln>
          <a:effectLst>
            <a:outerShdw blurRad="57150" rotWithShape="0" algn="bl" dir="5400000" dist="19050">
              <a:srgbClr val="000000">
                <a:alpha val="50000"/>
              </a:srgbClr>
            </a:outerShdw>
          </a:effectLst>
        </p:spPr>
        <p:txBody>
          <a:bodyPr anchorCtr="0" anchor="t" bIns="0" lIns="0" spcFirstLastPara="1" rIns="0" wrap="square" tIns="0">
            <a:spAutoFit/>
          </a:bodyPr>
          <a:lstStyle/>
          <a:p>
            <a:pPr indent="0" lvl="0" marL="0" marR="0" rtl="0" algn="l">
              <a:lnSpc>
                <a:spcPct val="115000"/>
              </a:lnSpc>
              <a:spcBef>
                <a:spcPts val="0"/>
              </a:spcBef>
              <a:spcAft>
                <a:spcPts val="0"/>
              </a:spcAft>
              <a:buNone/>
            </a:pPr>
            <a:r>
              <a:rPr lang="en-GB" sz="3500">
                <a:solidFill>
                  <a:schemeClr val="lt1"/>
                </a:solidFill>
                <a:latin typeface="Lilita One"/>
                <a:ea typeface="Lilita One"/>
                <a:cs typeface="Lilita One"/>
                <a:sym typeface="Lilita One"/>
              </a:rPr>
              <a:t>r</a:t>
            </a:r>
            <a:r>
              <a:rPr lang="en-GB" sz="3500">
                <a:solidFill>
                  <a:schemeClr val="lt1"/>
                </a:solidFill>
                <a:latin typeface="Lilita One"/>
                <a:ea typeface="Lilita One"/>
                <a:cs typeface="Lilita One"/>
                <a:sym typeface="Lilita One"/>
              </a:rPr>
              <a:t>euse and repair week</a:t>
            </a:r>
            <a:endParaRPr sz="700">
              <a:solidFill>
                <a:schemeClr val="lt1"/>
              </a:solidFill>
            </a:endParaRPr>
          </a:p>
        </p:txBody>
      </p:sp>
      <p:pic>
        <p:nvPicPr>
          <p:cNvPr id="313" name="Google Shape;313;p52" title="Screenshot 2026-05-04 190450.png"/>
          <p:cNvPicPr preferRelativeResize="0"/>
          <p:nvPr/>
        </p:nvPicPr>
        <p:blipFill>
          <a:blip r:embed="rId4">
            <a:alphaModFix/>
          </a:blip>
          <a:stretch>
            <a:fillRect/>
          </a:stretch>
        </p:blipFill>
        <p:spPr>
          <a:xfrm rot="-325865">
            <a:off x="743372" y="1964924"/>
            <a:ext cx="1590075" cy="2049801"/>
          </a:xfrm>
          <a:prstGeom prst="rect">
            <a:avLst/>
          </a:prstGeom>
          <a:noFill/>
          <a:ln cap="flat" cmpd="sng" w="19050">
            <a:solidFill>
              <a:srgbClr val="2C3C43"/>
            </a:solidFill>
            <a:prstDash val="solid"/>
            <a:round/>
            <a:headEnd len="sm" w="sm" type="none"/>
            <a:tailEnd len="sm" w="sm" type="none"/>
          </a:ln>
        </p:spPr>
      </p:pic>
      <p:pic>
        <p:nvPicPr>
          <p:cNvPr id="314" name="Google Shape;314;p52" title="Screenshot 2026-05-04 192755.png"/>
          <p:cNvPicPr preferRelativeResize="0"/>
          <p:nvPr/>
        </p:nvPicPr>
        <p:blipFill>
          <a:blip r:embed="rId5">
            <a:alphaModFix/>
          </a:blip>
          <a:stretch>
            <a:fillRect/>
          </a:stretch>
        </p:blipFill>
        <p:spPr>
          <a:xfrm rot="446306">
            <a:off x="2909382" y="1913417"/>
            <a:ext cx="1576412" cy="2055690"/>
          </a:xfrm>
          <a:prstGeom prst="rect">
            <a:avLst/>
          </a:prstGeom>
          <a:noFill/>
          <a:ln cap="flat" cmpd="sng" w="19050">
            <a:solidFill>
              <a:schemeClr val="dk1"/>
            </a:solidFill>
            <a:prstDash val="solid"/>
            <a:round/>
            <a:headEnd len="sm" w="sm" type="none"/>
            <a:tailEnd len="sm" w="sm" type="none"/>
          </a:ln>
        </p:spPr>
      </p:pic>
      <p:pic>
        <p:nvPicPr>
          <p:cNvPr id="315" name="Google Shape;315;p52" title="Screenshot 2026-05-04 192846.png"/>
          <p:cNvPicPr preferRelativeResize="0"/>
          <p:nvPr/>
        </p:nvPicPr>
        <p:blipFill>
          <a:blip r:embed="rId6">
            <a:alphaModFix/>
          </a:blip>
          <a:stretch>
            <a:fillRect/>
          </a:stretch>
        </p:blipFill>
        <p:spPr>
          <a:xfrm rot="202896">
            <a:off x="6757810" y="1398246"/>
            <a:ext cx="1602405" cy="2083809"/>
          </a:xfrm>
          <a:prstGeom prst="rect">
            <a:avLst/>
          </a:prstGeom>
          <a:noFill/>
          <a:ln cap="flat" cmpd="sng" w="19050">
            <a:solidFill>
              <a:schemeClr val="dk1"/>
            </a:solidFill>
            <a:prstDash val="solid"/>
            <a:round/>
            <a:headEnd len="sm" w="sm" type="none"/>
            <a:tailEnd len="sm" w="sm" type="none"/>
          </a:ln>
        </p:spPr>
      </p:pic>
      <p:pic>
        <p:nvPicPr>
          <p:cNvPr id="316" name="Google Shape;316;p52" title="Screenshot 2026-05-04 192833.png"/>
          <p:cNvPicPr preferRelativeResize="0"/>
          <p:nvPr/>
        </p:nvPicPr>
        <p:blipFill>
          <a:blip r:embed="rId7">
            <a:alphaModFix/>
          </a:blip>
          <a:stretch>
            <a:fillRect/>
          </a:stretch>
        </p:blipFill>
        <p:spPr>
          <a:xfrm rot="-382758">
            <a:off x="4843674" y="1737055"/>
            <a:ext cx="1622624" cy="1955092"/>
          </a:xfrm>
          <a:prstGeom prst="rect">
            <a:avLst/>
          </a:prstGeom>
          <a:noFill/>
          <a:ln cap="flat" cmpd="sng" w="19050">
            <a:solidFill>
              <a:schemeClr val="dk1"/>
            </a:solidFill>
            <a:prstDash val="solid"/>
            <a:round/>
            <a:headEnd len="sm" w="sm" type="none"/>
            <a:tailEnd len="sm" w="sm" type="none"/>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0" name="Shape 320"/>
        <p:cNvGrpSpPr/>
        <p:nvPr/>
      </p:nvGrpSpPr>
      <p:grpSpPr>
        <a:xfrm>
          <a:off x="0" y="0"/>
          <a:ext cx="0" cy="0"/>
          <a:chOff x="0" y="0"/>
          <a:chExt cx="0" cy="0"/>
        </a:xfrm>
      </p:grpSpPr>
      <p:pic>
        <p:nvPicPr>
          <p:cNvPr id="321" name="Google Shape;321;p53" title="Copy of NIRN Presentation Template WITH DAERA LOGO no text (7).png"/>
          <p:cNvPicPr preferRelativeResize="0"/>
          <p:nvPr/>
        </p:nvPicPr>
        <p:blipFill>
          <a:blip r:embed="rId3">
            <a:alphaModFix/>
          </a:blip>
          <a:stretch>
            <a:fillRect/>
          </a:stretch>
        </p:blipFill>
        <p:spPr>
          <a:xfrm>
            <a:off x="-11255" y="0"/>
            <a:ext cx="9185914" cy="5167049"/>
          </a:xfrm>
          <a:prstGeom prst="rect">
            <a:avLst/>
          </a:prstGeom>
          <a:noFill/>
          <a:ln>
            <a:noFill/>
          </a:ln>
        </p:spPr>
      </p:pic>
      <p:grpSp>
        <p:nvGrpSpPr>
          <p:cNvPr id="322" name="Google Shape;322;p53"/>
          <p:cNvGrpSpPr/>
          <p:nvPr/>
        </p:nvGrpSpPr>
        <p:grpSpPr>
          <a:xfrm rot="-381922">
            <a:off x="403749" y="1807722"/>
            <a:ext cx="1922795" cy="2233284"/>
            <a:chOff x="0" y="0"/>
            <a:chExt cx="5466080" cy="6348730"/>
          </a:xfrm>
        </p:grpSpPr>
        <p:sp>
          <p:nvSpPr>
            <p:cNvPr id="323" name="Google Shape;323;p53"/>
            <p:cNvSpPr/>
            <p:nvPr/>
          </p:nvSpPr>
          <p:spPr>
            <a:xfrm>
              <a:off x="0" y="0"/>
              <a:ext cx="5438261" cy="6348730"/>
            </a:xfrm>
            <a:custGeom>
              <a:rect b="b" l="l" r="r" t="t"/>
              <a:pathLst>
                <a:path extrusionOk="0" h="6348730" w="5438261">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p:spPr>
          <p:txBody>
            <a:bodyPr anchorCtr="0" anchor="ctr" bIns="55950" lIns="55950" spcFirstLastPara="1" rIns="55950" wrap="square" tIns="55950">
              <a:noAutofit/>
            </a:bodyPr>
            <a:lstStyle/>
            <a:p>
              <a:pPr indent="0" lvl="0" marL="0" rtl="0" algn="l">
                <a:spcBef>
                  <a:spcPts val="0"/>
                </a:spcBef>
                <a:spcAft>
                  <a:spcPts val="0"/>
                </a:spcAft>
                <a:buNone/>
              </a:pPr>
              <a:r>
                <a:t/>
              </a:r>
              <a:endParaRPr/>
            </a:p>
          </p:txBody>
        </p:sp>
        <p:sp>
          <p:nvSpPr>
            <p:cNvPr id="324" name="Google Shape;324;p53"/>
            <p:cNvSpPr/>
            <p:nvPr/>
          </p:nvSpPr>
          <p:spPr>
            <a:xfrm>
              <a:off x="247650" y="294640"/>
              <a:ext cx="4889500" cy="4693920"/>
            </a:xfrm>
            <a:custGeom>
              <a:rect b="b" l="l" r="r" t="t"/>
              <a:pathLst>
                <a:path extrusionOk="0"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solidFill>
              <a:srgbClr val="FFFFFF"/>
            </a:solidFill>
            <a:ln>
              <a:noFill/>
            </a:ln>
          </p:spPr>
          <p:txBody>
            <a:bodyPr anchorCtr="0" anchor="ctr" bIns="55950" lIns="55950" spcFirstLastPara="1" rIns="55950" wrap="square" tIns="55950">
              <a:noAutofit/>
            </a:bodyPr>
            <a:lstStyle/>
            <a:p>
              <a:pPr indent="0" lvl="0" marL="0" rtl="0" algn="l">
                <a:spcBef>
                  <a:spcPts val="0"/>
                </a:spcBef>
                <a:spcAft>
                  <a:spcPts val="0"/>
                </a:spcAft>
                <a:buNone/>
              </a:pPr>
              <a:r>
                <a:t/>
              </a:r>
              <a:endParaRPr/>
            </a:p>
          </p:txBody>
        </p:sp>
        <p:sp>
          <p:nvSpPr>
            <p:cNvPr id="325" name="Google Shape;325;p53"/>
            <p:cNvSpPr/>
            <p:nvPr/>
          </p:nvSpPr>
          <p:spPr>
            <a:xfrm>
              <a:off x="1270" y="6350"/>
              <a:ext cx="5457190" cy="6342380"/>
            </a:xfrm>
            <a:custGeom>
              <a:rect b="b" l="l" r="r" t="t"/>
              <a:pathLst>
                <a:path extrusionOk="0"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p:spPr>
          <p:txBody>
            <a:bodyPr anchorCtr="0" anchor="ctr" bIns="55950" lIns="55950" spcFirstLastPara="1" rIns="55950" wrap="square" tIns="55950">
              <a:noAutofit/>
            </a:bodyPr>
            <a:lstStyle/>
            <a:p>
              <a:pPr indent="0" lvl="0" marL="0" rtl="0" algn="l">
                <a:spcBef>
                  <a:spcPts val="0"/>
                </a:spcBef>
                <a:spcAft>
                  <a:spcPts val="0"/>
                </a:spcAft>
                <a:buNone/>
              </a:pPr>
              <a:r>
                <a:t/>
              </a:r>
              <a:endParaRPr/>
            </a:p>
          </p:txBody>
        </p:sp>
        <p:sp>
          <p:nvSpPr>
            <p:cNvPr id="326" name="Google Shape;326;p53"/>
            <p:cNvSpPr/>
            <p:nvPr/>
          </p:nvSpPr>
          <p:spPr>
            <a:xfrm>
              <a:off x="7620" y="0"/>
              <a:ext cx="5458460" cy="6344920"/>
            </a:xfrm>
            <a:custGeom>
              <a:rect b="b" l="l" r="r" t="t"/>
              <a:pathLst>
                <a:path extrusionOk="0"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p:spPr>
          <p:txBody>
            <a:bodyPr anchorCtr="0" anchor="ctr" bIns="55950" lIns="55950" spcFirstLastPara="1" rIns="55950" wrap="square" tIns="55950">
              <a:noAutofit/>
            </a:bodyPr>
            <a:lstStyle/>
            <a:p>
              <a:pPr indent="0" lvl="0" marL="0" rtl="0" algn="l">
                <a:spcBef>
                  <a:spcPts val="0"/>
                </a:spcBef>
                <a:spcAft>
                  <a:spcPts val="0"/>
                </a:spcAft>
                <a:buNone/>
              </a:pPr>
              <a:r>
                <a:t/>
              </a:r>
              <a:endParaRPr/>
            </a:p>
          </p:txBody>
        </p:sp>
      </p:grpSp>
      <p:sp>
        <p:nvSpPr>
          <p:cNvPr id="327" name="Google Shape;327;p53"/>
          <p:cNvSpPr txBox="1"/>
          <p:nvPr/>
        </p:nvSpPr>
        <p:spPr>
          <a:xfrm>
            <a:off x="1774575" y="845125"/>
            <a:ext cx="5323800" cy="538800"/>
          </a:xfrm>
          <a:prstGeom prst="rect">
            <a:avLst/>
          </a:prstGeom>
          <a:noFill/>
          <a:ln>
            <a:noFill/>
          </a:ln>
        </p:spPr>
        <p:txBody>
          <a:bodyPr anchorCtr="0" anchor="t" bIns="0" lIns="0" spcFirstLastPara="1" rIns="0" wrap="square" tIns="0">
            <a:spAutoFit/>
          </a:bodyPr>
          <a:lstStyle/>
          <a:p>
            <a:pPr indent="0" lvl="0" marL="0" marR="0" rtl="0" algn="l">
              <a:lnSpc>
                <a:spcPct val="124003"/>
              </a:lnSpc>
              <a:spcBef>
                <a:spcPts val="0"/>
              </a:spcBef>
              <a:spcAft>
                <a:spcPts val="0"/>
              </a:spcAft>
              <a:buNone/>
            </a:pPr>
            <a:r>
              <a:rPr lang="en-GB" sz="3500">
                <a:solidFill>
                  <a:schemeClr val="accent1"/>
                </a:solidFill>
                <a:latin typeface="Lilita One"/>
                <a:ea typeface="Lilita One"/>
                <a:cs typeface="Lilita One"/>
                <a:sym typeface="Lilita One"/>
              </a:rPr>
              <a:t>reuse &amp; repair week 2026</a:t>
            </a:r>
            <a:endParaRPr sz="700">
              <a:solidFill>
                <a:schemeClr val="accent1"/>
              </a:solidFill>
            </a:endParaRPr>
          </a:p>
        </p:txBody>
      </p:sp>
      <p:pic>
        <p:nvPicPr>
          <p:cNvPr id="328" name="Google Shape;328;p53"/>
          <p:cNvPicPr preferRelativeResize="0"/>
          <p:nvPr/>
        </p:nvPicPr>
        <p:blipFill>
          <a:blip r:embed="rId4">
            <a:alphaModFix/>
          </a:blip>
          <a:stretch>
            <a:fillRect/>
          </a:stretch>
        </p:blipFill>
        <p:spPr>
          <a:xfrm rot="-366007">
            <a:off x="215529" y="1812433"/>
            <a:ext cx="2210592" cy="2206861"/>
          </a:xfrm>
          <a:prstGeom prst="rect">
            <a:avLst/>
          </a:prstGeom>
          <a:noFill/>
          <a:ln cap="flat" cmpd="sng" w="9525">
            <a:solidFill>
              <a:schemeClr val="accent1"/>
            </a:solidFill>
            <a:prstDash val="solid"/>
            <a:round/>
            <a:headEnd len="sm" w="sm" type="none"/>
            <a:tailEnd len="sm" w="sm" type="none"/>
          </a:ln>
        </p:spPr>
      </p:pic>
      <p:pic>
        <p:nvPicPr>
          <p:cNvPr id="329" name="Google Shape;329;p53"/>
          <p:cNvPicPr preferRelativeResize="0"/>
          <p:nvPr/>
        </p:nvPicPr>
        <p:blipFill>
          <a:blip r:embed="rId5">
            <a:alphaModFix/>
          </a:blip>
          <a:stretch>
            <a:fillRect/>
          </a:stretch>
        </p:blipFill>
        <p:spPr>
          <a:xfrm rot="521520">
            <a:off x="2917827" y="2132099"/>
            <a:ext cx="1486772" cy="1844901"/>
          </a:xfrm>
          <a:prstGeom prst="rect">
            <a:avLst/>
          </a:prstGeom>
          <a:noFill/>
          <a:ln cap="flat" cmpd="sng" w="19050">
            <a:solidFill>
              <a:schemeClr val="accent1"/>
            </a:solidFill>
            <a:prstDash val="solid"/>
            <a:round/>
            <a:headEnd len="sm" w="sm" type="none"/>
            <a:tailEnd len="sm" w="sm" type="none"/>
          </a:ln>
        </p:spPr>
      </p:pic>
      <p:pic>
        <p:nvPicPr>
          <p:cNvPr id="330" name="Google Shape;330;p53"/>
          <p:cNvPicPr preferRelativeResize="0"/>
          <p:nvPr/>
        </p:nvPicPr>
        <p:blipFill>
          <a:blip r:embed="rId6">
            <a:alphaModFix/>
          </a:blip>
          <a:stretch>
            <a:fillRect/>
          </a:stretch>
        </p:blipFill>
        <p:spPr>
          <a:xfrm rot="-324207">
            <a:off x="4977829" y="1845770"/>
            <a:ext cx="1306942" cy="1998710"/>
          </a:xfrm>
          <a:prstGeom prst="rect">
            <a:avLst/>
          </a:prstGeom>
          <a:noFill/>
          <a:ln cap="flat" cmpd="sng" w="19050">
            <a:solidFill>
              <a:schemeClr val="accent1"/>
            </a:solidFill>
            <a:prstDash val="solid"/>
            <a:round/>
            <a:headEnd len="sm" w="sm" type="none"/>
            <a:tailEnd len="sm" w="sm" type="none"/>
          </a:ln>
        </p:spPr>
      </p:pic>
      <p:pic>
        <p:nvPicPr>
          <p:cNvPr id="331" name="Google Shape;331;p53"/>
          <p:cNvPicPr preferRelativeResize="0"/>
          <p:nvPr/>
        </p:nvPicPr>
        <p:blipFill>
          <a:blip r:embed="rId7">
            <a:alphaModFix/>
          </a:blip>
          <a:stretch>
            <a:fillRect/>
          </a:stretch>
        </p:blipFill>
        <p:spPr>
          <a:xfrm rot="260161">
            <a:off x="6854313" y="1589921"/>
            <a:ext cx="1612723" cy="1987207"/>
          </a:xfrm>
          <a:prstGeom prst="rect">
            <a:avLst/>
          </a:prstGeom>
          <a:noFill/>
          <a:ln cap="flat" cmpd="sng" w="19050">
            <a:solidFill>
              <a:schemeClr val="accent1"/>
            </a:solidFill>
            <a:prstDash val="solid"/>
            <a:round/>
            <a:headEnd len="sm" w="sm" type="none"/>
            <a:tailEnd len="sm" w="sm" type="none"/>
          </a:ln>
        </p:spPr>
      </p:pic>
      <p:pic>
        <p:nvPicPr>
          <p:cNvPr id="332" name="Google Shape;332;p53"/>
          <p:cNvPicPr preferRelativeResize="0"/>
          <p:nvPr/>
        </p:nvPicPr>
        <p:blipFill>
          <a:blip r:embed="rId8">
            <a:alphaModFix/>
          </a:blip>
          <a:stretch>
            <a:fillRect/>
          </a:stretch>
        </p:blipFill>
        <p:spPr>
          <a:xfrm>
            <a:off x="0" y="-57568"/>
            <a:ext cx="9143999" cy="5106236"/>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6" name="Shape 336"/>
        <p:cNvGrpSpPr/>
        <p:nvPr/>
      </p:nvGrpSpPr>
      <p:grpSpPr>
        <a:xfrm>
          <a:off x="0" y="0"/>
          <a:ext cx="0" cy="0"/>
          <a:chOff x="0" y="0"/>
          <a:chExt cx="0" cy="0"/>
        </a:xfrm>
      </p:grpSpPr>
      <p:pic>
        <p:nvPicPr>
          <p:cNvPr id="337" name="Google Shape;337;p54" title="Copy of NIRN Presentation Template WITH DAERA LOGO no text (7).png"/>
          <p:cNvPicPr preferRelativeResize="0"/>
          <p:nvPr/>
        </p:nvPicPr>
        <p:blipFill>
          <a:blip r:embed="rId3">
            <a:alphaModFix/>
          </a:blip>
          <a:stretch>
            <a:fillRect/>
          </a:stretch>
        </p:blipFill>
        <p:spPr>
          <a:xfrm>
            <a:off x="-11255" y="0"/>
            <a:ext cx="9185914" cy="5167049"/>
          </a:xfrm>
          <a:prstGeom prst="rect">
            <a:avLst/>
          </a:prstGeom>
          <a:noFill/>
          <a:ln>
            <a:noFill/>
          </a:ln>
        </p:spPr>
      </p:pic>
      <p:grpSp>
        <p:nvGrpSpPr>
          <p:cNvPr id="338" name="Google Shape;338;p54"/>
          <p:cNvGrpSpPr/>
          <p:nvPr/>
        </p:nvGrpSpPr>
        <p:grpSpPr>
          <a:xfrm rot="-382393">
            <a:off x="753004" y="1975833"/>
            <a:ext cx="1570820" cy="1824473"/>
            <a:chOff x="0" y="0"/>
            <a:chExt cx="5466080" cy="6348730"/>
          </a:xfrm>
        </p:grpSpPr>
        <p:sp>
          <p:nvSpPr>
            <p:cNvPr id="339" name="Google Shape;339;p54"/>
            <p:cNvSpPr/>
            <p:nvPr/>
          </p:nvSpPr>
          <p:spPr>
            <a:xfrm>
              <a:off x="0" y="0"/>
              <a:ext cx="5438261" cy="6348730"/>
            </a:xfrm>
            <a:custGeom>
              <a:rect b="b" l="l" r="r" t="t"/>
              <a:pathLst>
                <a:path extrusionOk="0" h="6348730" w="5438261">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340" name="Google Shape;340;p54"/>
            <p:cNvSpPr/>
            <p:nvPr/>
          </p:nvSpPr>
          <p:spPr>
            <a:xfrm>
              <a:off x="247650" y="294640"/>
              <a:ext cx="4889500" cy="4693920"/>
            </a:xfrm>
            <a:custGeom>
              <a:rect b="b" l="l" r="r" t="t"/>
              <a:pathLst>
                <a:path extrusionOk="0"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solidFill>
              <a:srgbClr val="FFFFFF"/>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341" name="Google Shape;341;p54"/>
            <p:cNvSpPr/>
            <p:nvPr/>
          </p:nvSpPr>
          <p:spPr>
            <a:xfrm>
              <a:off x="1270" y="6350"/>
              <a:ext cx="5457190" cy="6342380"/>
            </a:xfrm>
            <a:custGeom>
              <a:rect b="b" l="l" r="r" t="t"/>
              <a:pathLst>
                <a:path extrusionOk="0"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342" name="Google Shape;342;p54"/>
            <p:cNvSpPr/>
            <p:nvPr/>
          </p:nvSpPr>
          <p:spPr>
            <a:xfrm>
              <a:off x="7620" y="0"/>
              <a:ext cx="5458460" cy="6344920"/>
            </a:xfrm>
            <a:custGeom>
              <a:rect b="b" l="l" r="r" t="t"/>
              <a:pathLst>
                <a:path extrusionOk="0"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grpSp>
      <p:sp>
        <p:nvSpPr>
          <p:cNvPr id="343" name="Google Shape;343;p54"/>
          <p:cNvSpPr txBox="1"/>
          <p:nvPr/>
        </p:nvSpPr>
        <p:spPr>
          <a:xfrm>
            <a:off x="1303475" y="845125"/>
            <a:ext cx="5582700" cy="5388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None/>
            </a:pPr>
            <a:r>
              <a:rPr lang="en-GB" sz="3500">
                <a:solidFill>
                  <a:schemeClr val="accent1"/>
                </a:solidFill>
                <a:latin typeface="Lilita One"/>
                <a:ea typeface="Lilita One"/>
                <a:cs typeface="Lilita One"/>
                <a:sym typeface="Lilita One"/>
              </a:rPr>
              <a:t>r</a:t>
            </a:r>
            <a:r>
              <a:rPr lang="en-GB" sz="3500">
                <a:solidFill>
                  <a:schemeClr val="accent1"/>
                </a:solidFill>
                <a:latin typeface="Lilita One"/>
                <a:ea typeface="Lilita One"/>
                <a:cs typeface="Lilita One"/>
                <a:sym typeface="Lilita One"/>
              </a:rPr>
              <a:t>euse and repair week 2026</a:t>
            </a:r>
            <a:endParaRPr sz="700">
              <a:solidFill>
                <a:schemeClr val="accent1"/>
              </a:solidFill>
            </a:endParaRPr>
          </a:p>
        </p:txBody>
      </p:sp>
      <p:pic>
        <p:nvPicPr>
          <p:cNvPr id="344" name="Google Shape;344;p54"/>
          <p:cNvPicPr preferRelativeResize="0"/>
          <p:nvPr/>
        </p:nvPicPr>
        <p:blipFill>
          <a:blip r:embed="rId4">
            <a:alphaModFix/>
          </a:blip>
          <a:stretch>
            <a:fillRect/>
          </a:stretch>
        </p:blipFill>
        <p:spPr>
          <a:xfrm rot="-346182">
            <a:off x="752415" y="1968116"/>
            <a:ext cx="1571995" cy="2043545"/>
          </a:xfrm>
          <a:prstGeom prst="rect">
            <a:avLst/>
          </a:prstGeom>
          <a:noFill/>
          <a:ln cap="flat" cmpd="sng" w="19050">
            <a:solidFill>
              <a:schemeClr val="accent1"/>
            </a:solidFill>
            <a:prstDash val="solid"/>
            <a:round/>
            <a:headEnd len="sm" w="sm" type="none"/>
            <a:tailEnd len="sm" w="sm" type="none"/>
          </a:ln>
        </p:spPr>
      </p:pic>
      <p:pic>
        <p:nvPicPr>
          <p:cNvPr id="345" name="Google Shape;345;p54"/>
          <p:cNvPicPr preferRelativeResize="0"/>
          <p:nvPr/>
        </p:nvPicPr>
        <p:blipFill>
          <a:blip r:embed="rId5">
            <a:alphaModFix/>
          </a:blip>
          <a:stretch>
            <a:fillRect/>
          </a:stretch>
        </p:blipFill>
        <p:spPr>
          <a:xfrm rot="415440">
            <a:off x="2929529" y="2085602"/>
            <a:ext cx="1483868" cy="2033320"/>
          </a:xfrm>
          <a:prstGeom prst="rect">
            <a:avLst/>
          </a:prstGeom>
          <a:noFill/>
          <a:ln cap="flat" cmpd="sng" w="19050">
            <a:solidFill>
              <a:schemeClr val="accent1"/>
            </a:solidFill>
            <a:prstDash val="solid"/>
            <a:round/>
            <a:headEnd len="sm" w="sm" type="none"/>
            <a:tailEnd len="sm" w="sm" type="none"/>
          </a:ln>
        </p:spPr>
      </p:pic>
      <p:pic>
        <p:nvPicPr>
          <p:cNvPr id="346" name="Google Shape;346;p54"/>
          <p:cNvPicPr preferRelativeResize="0"/>
          <p:nvPr/>
        </p:nvPicPr>
        <p:blipFill>
          <a:blip r:embed="rId6">
            <a:alphaModFix/>
          </a:blip>
          <a:stretch>
            <a:fillRect/>
          </a:stretch>
        </p:blipFill>
        <p:spPr>
          <a:xfrm rot="-388886">
            <a:off x="4915725" y="1872495"/>
            <a:ext cx="1487200" cy="1859961"/>
          </a:xfrm>
          <a:prstGeom prst="rect">
            <a:avLst/>
          </a:prstGeom>
          <a:noFill/>
          <a:ln cap="flat" cmpd="sng" w="19050">
            <a:solidFill>
              <a:schemeClr val="accent1"/>
            </a:solidFill>
            <a:prstDash val="solid"/>
            <a:round/>
            <a:headEnd len="sm" w="sm" type="none"/>
            <a:tailEnd len="sm" w="sm" type="none"/>
          </a:ln>
        </p:spPr>
      </p:pic>
      <p:pic>
        <p:nvPicPr>
          <p:cNvPr id="347" name="Google Shape;347;p54"/>
          <p:cNvPicPr preferRelativeResize="0"/>
          <p:nvPr/>
        </p:nvPicPr>
        <p:blipFill>
          <a:blip r:embed="rId7">
            <a:alphaModFix/>
          </a:blip>
          <a:stretch>
            <a:fillRect/>
          </a:stretch>
        </p:blipFill>
        <p:spPr>
          <a:xfrm rot="258188">
            <a:off x="6846551" y="1520548"/>
            <a:ext cx="1436723" cy="1900205"/>
          </a:xfrm>
          <a:prstGeom prst="rect">
            <a:avLst/>
          </a:prstGeom>
          <a:noFill/>
          <a:ln cap="flat" cmpd="sng" w="19050">
            <a:solidFill>
              <a:schemeClr val="accent1"/>
            </a:solidFill>
            <a:prstDash val="solid"/>
            <a:round/>
            <a:headEnd len="sm" w="sm" type="none"/>
            <a:tailEnd len="sm" w="sm" type="none"/>
          </a:ln>
        </p:spPr>
      </p:pic>
      <p:pic>
        <p:nvPicPr>
          <p:cNvPr id="348" name="Google Shape;348;p54"/>
          <p:cNvPicPr preferRelativeResize="0"/>
          <p:nvPr/>
        </p:nvPicPr>
        <p:blipFill>
          <a:blip r:embed="rId8">
            <a:alphaModFix/>
          </a:blip>
          <a:stretch>
            <a:fillRect/>
          </a:stretch>
        </p:blipFill>
        <p:spPr>
          <a:xfrm>
            <a:off x="27174" y="11775"/>
            <a:ext cx="9109050" cy="5143499"/>
          </a:xfrm>
          <a:prstGeom prst="rect">
            <a:avLst/>
          </a:prstGeom>
          <a:noFill/>
          <a:ln cap="flat" cmpd="sng" w="19050">
            <a:solidFill>
              <a:schemeClr val="accent1"/>
            </a:solidFill>
            <a:prstDash val="solid"/>
            <a:round/>
            <a:headEnd len="sm" w="sm" type="none"/>
            <a:tailEnd len="sm" w="sm" type="none"/>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2" name="Shape 352"/>
        <p:cNvGrpSpPr/>
        <p:nvPr/>
      </p:nvGrpSpPr>
      <p:grpSpPr>
        <a:xfrm>
          <a:off x="0" y="0"/>
          <a:ext cx="0" cy="0"/>
          <a:chOff x="0" y="0"/>
          <a:chExt cx="0" cy="0"/>
        </a:xfrm>
      </p:grpSpPr>
      <p:pic>
        <p:nvPicPr>
          <p:cNvPr id="353" name="Google Shape;353;p55" title="Copy of NIRN Presentation Template WITH DAERA LOGO no text (7).png"/>
          <p:cNvPicPr preferRelativeResize="0"/>
          <p:nvPr/>
        </p:nvPicPr>
        <p:blipFill>
          <a:blip r:embed="rId3">
            <a:alphaModFix/>
          </a:blip>
          <a:stretch>
            <a:fillRect/>
          </a:stretch>
        </p:blipFill>
        <p:spPr>
          <a:xfrm>
            <a:off x="-11255" y="0"/>
            <a:ext cx="9185914" cy="5167049"/>
          </a:xfrm>
          <a:prstGeom prst="rect">
            <a:avLst/>
          </a:prstGeom>
          <a:noFill/>
          <a:ln>
            <a:noFill/>
          </a:ln>
        </p:spPr>
      </p:pic>
      <p:grpSp>
        <p:nvGrpSpPr>
          <p:cNvPr id="354" name="Google Shape;354;p55"/>
          <p:cNvGrpSpPr/>
          <p:nvPr/>
        </p:nvGrpSpPr>
        <p:grpSpPr>
          <a:xfrm rot="-382393">
            <a:off x="753004" y="1975833"/>
            <a:ext cx="1570820" cy="1824473"/>
            <a:chOff x="0" y="0"/>
            <a:chExt cx="5466080" cy="6348730"/>
          </a:xfrm>
        </p:grpSpPr>
        <p:sp>
          <p:nvSpPr>
            <p:cNvPr id="355" name="Google Shape;355;p55"/>
            <p:cNvSpPr/>
            <p:nvPr/>
          </p:nvSpPr>
          <p:spPr>
            <a:xfrm>
              <a:off x="0" y="0"/>
              <a:ext cx="5438261" cy="6348730"/>
            </a:xfrm>
            <a:custGeom>
              <a:rect b="b" l="l" r="r" t="t"/>
              <a:pathLst>
                <a:path extrusionOk="0" h="6348730" w="5438261">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356" name="Google Shape;356;p55"/>
            <p:cNvSpPr/>
            <p:nvPr/>
          </p:nvSpPr>
          <p:spPr>
            <a:xfrm>
              <a:off x="247650" y="294640"/>
              <a:ext cx="4889500" cy="4693920"/>
            </a:xfrm>
            <a:custGeom>
              <a:rect b="b" l="l" r="r" t="t"/>
              <a:pathLst>
                <a:path extrusionOk="0"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solidFill>
              <a:srgbClr val="FFFFFF"/>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357" name="Google Shape;357;p55"/>
            <p:cNvSpPr/>
            <p:nvPr/>
          </p:nvSpPr>
          <p:spPr>
            <a:xfrm>
              <a:off x="1270" y="6350"/>
              <a:ext cx="5457190" cy="6342380"/>
            </a:xfrm>
            <a:custGeom>
              <a:rect b="b" l="l" r="r" t="t"/>
              <a:pathLst>
                <a:path extrusionOk="0"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358" name="Google Shape;358;p55"/>
            <p:cNvSpPr/>
            <p:nvPr/>
          </p:nvSpPr>
          <p:spPr>
            <a:xfrm>
              <a:off x="7620" y="0"/>
              <a:ext cx="5458460" cy="6344920"/>
            </a:xfrm>
            <a:custGeom>
              <a:rect b="b" l="l" r="r" t="t"/>
              <a:pathLst>
                <a:path extrusionOk="0"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grpSp>
      <p:sp>
        <p:nvSpPr>
          <p:cNvPr id="359" name="Google Shape;359;p55"/>
          <p:cNvSpPr txBox="1"/>
          <p:nvPr/>
        </p:nvSpPr>
        <p:spPr>
          <a:xfrm>
            <a:off x="1303475" y="845125"/>
            <a:ext cx="5582700" cy="5388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None/>
            </a:pPr>
            <a:r>
              <a:rPr lang="en-GB" sz="3500">
                <a:solidFill>
                  <a:schemeClr val="accent1"/>
                </a:solidFill>
                <a:latin typeface="Lilita One"/>
                <a:ea typeface="Lilita One"/>
                <a:cs typeface="Lilita One"/>
                <a:sym typeface="Lilita One"/>
              </a:rPr>
              <a:t>reuse and repair week 2026</a:t>
            </a:r>
            <a:endParaRPr sz="700">
              <a:solidFill>
                <a:schemeClr val="accent1"/>
              </a:solidFill>
            </a:endParaRPr>
          </a:p>
        </p:txBody>
      </p:sp>
      <p:pic>
        <p:nvPicPr>
          <p:cNvPr id="360" name="Google Shape;360;p55"/>
          <p:cNvPicPr preferRelativeResize="0"/>
          <p:nvPr/>
        </p:nvPicPr>
        <p:blipFill>
          <a:blip r:embed="rId4">
            <a:alphaModFix/>
          </a:blip>
          <a:stretch>
            <a:fillRect/>
          </a:stretch>
        </p:blipFill>
        <p:spPr>
          <a:xfrm rot="-346182">
            <a:off x="752415" y="1968116"/>
            <a:ext cx="1571995" cy="2043545"/>
          </a:xfrm>
          <a:prstGeom prst="rect">
            <a:avLst/>
          </a:prstGeom>
          <a:noFill/>
          <a:ln cap="flat" cmpd="sng" w="19050">
            <a:solidFill>
              <a:schemeClr val="accent1"/>
            </a:solidFill>
            <a:prstDash val="solid"/>
            <a:round/>
            <a:headEnd len="sm" w="sm" type="none"/>
            <a:tailEnd len="sm" w="sm" type="none"/>
          </a:ln>
        </p:spPr>
      </p:pic>
      <p:pic>
        <p:nvPicPr>
          <p:cNvPr id="361" name="Google Shape;361;p55"/>
          <p:cNvPicPr preferRelativeResize="0"/>
          <p:nvPr/>
        </p:nvPicPr>
        <p:blipFill>
          <a:blip r:embed="rId5">
            <a:alphaModFix/>
          </a:blip>
          <a:stretch>
            <a:fillRect/>
          </a:stretch>
        </p:blipFill>
        <p:spPr>
          <a:xfrm rot="415440">
            <a:off x="2929529" y="2085602"/>
            <a:ext cx="1483868" cy="2033320"/>
          </a:xfrm>
          <a:prstGeom prst="rect">
            <a:avLst/>
          </a:prstGeom>
          <a:noFill/>
          <a:ln cap="flat" cmpd="sng" w="19050">
            <a:solidFill>
              <a:schemeClr val="accent1"/>
            </a:solidFill>
            <a:prstDash val="solid"/>
            <a:round/>
            <a:headEnd len="sm" w="sm" type="none"/>
            <a:tailEnd len="sm" w="sm" type="none"/>
          </a:ln>
        </p:spPr>
      </p:pic>
      <p:pic>
        <p:nvPicPr>
          <p:cNvPr id="362" name="Google Shape;362;p55"/>
          <p:cNvPicPr preferRelativeResize="0"/>
          <p:nvPr/>
        </p:nvPicPr>
        <p:blipFill>
          <a:blip r:embed="rId6">
            <a:alphaModFix/>
          </a:blip>
          <a:stretch>
            <a:fillRect/>
          </a:stretch>
        </p:blipFill>
        <p:spPr>
          <a:xfrm rot="-388886">
            <a:off x="4915725" y="1872495"/>
            <a:ext cx="1487200" cy="1859961"/>
          </a:xfrm>
          <a:prstGeom prst="rect">
            <a:avLst/>
          </a:prstGeom>
          <a:noFill/>
          <a:ln cap="flat" cmpd="sng" w="19050">
            <a:solidFill>
              <a:schemeClr val="accent1"/>
            </a:solidFill>
            <a:prstDash val="solid"/>
            <a:round/>
            <a:headEnd len="sm" w="sm" type="none"/>
            <a:tailEnd len="sm" w="sm" type="none"/>
          </a:ln>
        </p:spPr>
      </p:pic>
      <p:pic>
        <p:nvPicPr>
          <p:cNvPr id="363" name="Google Shape;363;p55"/>
          <p:cNvPicPr preferRelativeResize="0"/>
          <p:nvPr/>
        </p:nvPicPr>
        <p:blipFill>
          <a:blip r:embed="rId7">
            <a:alphaModFix/>
          </a:blip>
          <a:stretch>
            <a:fillRect/>
          </a:stretch>
        </p:blipFill>
        <p:spPr>
          <a:xfrm rot="258188">
            <a:off x="6846551" y="1520548"/>
            <a:ext cx="1436723" cy="1900205"/>
          </a:xfrm>
          <a:prstGeom prst="rect">
            <a:avLst/>
          </a:prstGeom>
          <a:noFill/>
          <a:ln cap="flat" cmpd="sng" w="19050">
            <a:solidFill>
              <a:schemeClr val="accent1"/>
            </a:solidFill>
            <a:prstDash val="solid"/>
            <a:round/>
            <a:headEnd len="sm" w="sm" type="none"/>
            <a:tailEnd len="sm" w="sm" type="none"/>
          </a:ln>
        </p:spPr>
      </p:pic>
      <p:pic>
        <p:nvPicPr>
          <p:cNvPr id="364" name="Google Shape;364;p55"/>
          <p:cNvPicPr preferRelativeResize="0"/>
          <p:nvPr/>
        </p:nvPicPr>
        <p:blipFill>
          <a:blip r:embed="rId8">
            <a:alphaModFix/>
          </a:blip>
          <a:stretch>
            <a:fillRect/>
          </a:stretch>
        </p:blipFill>
        <p:spPr>
          <a:xfrm>
            <a:off x="27174" y="11775"/>
            <a:ext cx="9109050" cy="5143499"/>
          </a:xfrm>
          <a:prstGeom prst="rect">
            <a:avLst/>
          </a:prstGeom>
          <a:noFill/>
          <a:ln cap="flat" cmpd="sng" w="19050">
            <a:solidFill>
              <a:schemeClr val="accent1"/>
            </a:solidFill>
            <a:prstDash val="solid"/>
            <a:round/>
            <a:headEnd len="sm" w="sm" type="none"/>
            <a:tailEnd len="sm" w="sm" type="none"/>
          </a:ln>
        </p:spPr>
      </p:pic>
      <p:pic>
        <p:nvPicPr>
          <p:cNvPr id="365" name="Google Shape;365;p55"/>
          <p:cNvPicPr preferRelativeResize="0"/>
          <p:nvPr/>
        </p:nvPicPr>
        <p:blipFill>
          <a:blip r:embed="rId9">
            <a:alphaModFix/>
          </a:blip>
          <a:stretch>
            <a:fillRect/>
          </a:stretch>
        </p:blipFill>
        <p:spPr>
          <a:xfrm>
            <a:off x="0" y="12022"/>
            <a:ext cx="9144001" cy="5119457"/>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9" name="Shape 369"/>
        <p:cNvGrpSpPr/>
        <p:nvPr/>
      </p:nvGrpSpPr>
      <p:grpSpPr>
        <a:xfrm>
          <a:off x="0" y="0"/>
          <a:ext cx="0" cy="0"/>
          <a:chOff x="0" y="0"/>
          <a:chExt cx="0" cy="0"/>
        </a:xfrm>
      </p:grpSpPr>
      <p:pic>
        <p:nvPicPr>
          <p:cNvPr id="370" name="Google Shape;370;p56" title="Copy of NIRN Presentation Template WITH DAERA LOGO no text (7).png"/>
          <p:cNvPicPr preferRelativeResize="0"/>
          <p:nvPr/>
        </p:nvPicPr>
        <p:blipFill>
          <a:blip r:embed="rId3">
            <a:alphaModFix/>
          </a:blip>
          <a:stretch>
            <a:fillRect/>
          </a:stretch>
        </p:blipFill>
        <p:spPr>
          <a:xfrm>
            <a:off x="-11255" y="0"/>
            <a:ext cx="9185914" cy="5167049"/>
          </a:xfrm>
          <a:prstGeom prst="rect">
            <a:avLst/>
          </a:prstGeom>
          <a:noFill/>
          <a:ln>
            <a:noFill/>
          </a:ln>
        </p:spPr>
      </p:pic>
      <p:grpSp>
        <p:nvGrpSpPr>
          <p:cNvPr id="371" name="Google Shape;371;p56"/>
          <p:cNvGrpSpPr/>
          <p:nvPr/>
        </p:nvGrpSpPr>
        <p:grpSpPr>
          <a:xfrm rot="454651">
            <a:off x="2900126" y="2142195"/>
            <a:ext cx="1571005" cy="1824688"/>
            <a:chOff x="0" y="0"/>
            <a:chExt cx="5466080" cy="6348730"/>
          </a:xfrm>
        </p:grpSpPr>
        <p:sp>
          <p:nvSpPr>
            <p:cNvPr id="372" name="Google Shape;372;p56"/>
            <p:cNvSpPr/>
            <p:nvPr/>
          </p:nvSpPr>
          <p:spPr>
            <a:xfrm>
              <a:off x="0" y="0"/>
              <a:ext cx="5438261" cy="6348730"/>
            </a:xfrm>
            <a:custGeom>
              <a:rect b="b" l="l" r="r" t="t"/>
              <a:pathLst>
                <a:path extrusionOk="0" h="6348730" w="5438261">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373" name="Google Shape;373;p56"/>
            <p:cNvSpPr/>
            <p:nvPr/>
          </p:nvSpPr>
          <p:spPr>
            <a:xfrm>
              <a:off x="247650" y="294640"/>
              <a:ext cx="4889500" cy="4693920"/>
            </a:xfrm>
            <a:custGeom>
              <a:rect b="b" l="l" r="r" t="t"/>
              <a:pathLst>
                <a:path extrusionOk="0"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solidFill>
              <a:srgbClr val="FFFFFF"/>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374" name="Google Shape;374;p56"/>
            <p:cNvSpPr/>
            <p:nvPr/>
          </p:nvSpPr>
          <p:spPr>
            <a:xfrm>
              <a:off x="1270" y="6350"/>
              <a:ext cx="5457190" cy="6342380"/>
            </a:xfrm>
            <a:custGeom>
              <a:rect b="b" l="l" r="r" t="t"/>
              <a:pathLst>
                <a:path extrusionOk="0"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375" name="Google Shape;375;p56"/>
            <p:cNvSpPr/>
            <p:nvPr/>
          </p:nvSpPr>
          <p:spPr>
            <a:xfrm>
              <a:off x="7620" y="0"/>
              <a:ext cx="5458460" cy="6344920"/>
            </a:xfrm>
            <a:custGeom>
              <a:rect b="b" l="l" r="r" t="t"/>
              <a:pathLst>
                <a:path extrusionOk="0"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grpSp>
      <p:grpSp>
        <p:nvGrpSpPr>
          <p:cNvPr id="376" name="Google Shape;376;p56"/>
          <p:cNvGrpSpPr/>
          <p:nvPr/>
        </p:nvGrpSpPr>
        <p:grpSpPr>
          <a:xfrm rot="-382393">
            <a:off x="4881697" y="1870221"/>
            <a:ext cx="1570820" cy="1824473"/>
            <a:chOff x="0" y="0"/>
            <a:chExt cx="5466080" cy="6348730"/>
          </a:xfrm>
        </p:grpSpPr>
        <p:sp>
          <p:nvSpPr>
            <p:cNvPr id="377" name="Google Shape;377;p56"/>
            <p:cNvSpPr/>
            <p:nvPr/>
          </p:nvSpPr>
          <p:spPr>
            <a:xfrm>
              <a:off x="0" y="0"/>
              <a:ext cx="5438261" cy="6348730"/>
            </a:xfrm>
            <a:custGeom>
              <a:rect b="b" l="l" r="r" t="t"/>
              <a:pathLst>
                <a:path extrusionOk="0" h="6348730" w="5438261">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378" name="Google Shape;378;p56"/>
            <p:cNvSpPr/>
            <p:nvPr/>
          </p:nvSpPr>
          <p:spPr>
            <a:xfrm>
              <a:off x="247650" y="294640"/>
              <a:ext cx="4889500" cy="4693920"/>
            </a:xfrm>
            <a:custGeom>
              <a:rect b="b" l="l" r="r" t="t"/>
              <a:pathLst>
                <a:path extrusionOk="0"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solidFill>
              <a:srgbClr val="FFFFFF"/>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379" name="Google Shape;379;p56"/>
            <p:cNvSpPr/>
            <p:nvPr/>
          </p:nvSpPr>
          <p:spPr>
            <a:xfrm>
              <a:off x="1270" y="6350"/>
              <a:ext cx="5457190" cy="6342380"/>
            </a:xfrm>
            <a:custGeom>
              <a:rect b="b" l="l" r="r" t="t"/>
              <a:pathLst>
                <a:path extrusionOk="0"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380" name="Google Shape;380;p56"/>
            <p:cNvSpPr/>
            <p:nvPr/>
          </p:nvSpPr>
          <p:spPr>
            <a:xfrm>
              <a:off x="7620" y="0"/>
              <a:ext cx="5458460" cy="6344920"/>
            </a:xfrm>
            <a:custGeom>
              <a:rect b="b" l="l" r="r" t="t"/>
              <a:pathLst>
                <a:path extrusionOk="0"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grpSp>
      <p:grpSp>
        <p:nvGrpSpPr>
          <p:cNvPr id="381" name="Google Shape;381;p56"/>
          <p:cNvGrpSpPr/>
          <p:nvPr/>
        </p:nvGrpSpPr>
        <p:grpSpPr>
          <a:xfrm rot="202269">
            <a:off x="6779448" y="1513944"/>
            <a:ext cx="1570937" cy="1824608"/>
            <a:chOff x="0" y="0"/>
            <a:chExt cx="5466080" cy="6348730"/>
          </a:xfrm>
        </p:grpSpPr>
        <p:sp>
          <p:nvSpPr>
            <p:cNvPr id="382" name="Google Shape;382;p56"/>
            <p:cNvSpPr/>
            <p:nvPr/>
          </p:nvSpPr>
          <p:spPr>
            <a:xfrm>
              <a:off x="0" y="0"/>
              <a:ext cx="5438261" cy="6348730"/>
            </a:xfrm>
            <a:custGeom>
              <a:rect b="b" l="l" r="r" t="t"/>
              <a:pathLst>
                <a:path extrusionOk="0" h="6348730" w="5438261">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383" name="Google Shape;383;p56"/>
            <p:cNvSpPr/>
            <p:nvPr/>
          </p:nvSpPr>
          <p:spPr>
            <a:xfrm>
              <a:off x="247650" y="294640"/>
              <a:ext cx="4889500" cy="4693920"/>
            </a:xfrm>
            <a:custGeom>
              <a:rect b="b" l="l" r="r" t="t"/>
              <a:pathLst>
                <a:path extrusionOk="0"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solidFill>
              <a:srgbClr val="FFFFFF"/>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384" name="Google Shape;384;p56"/>
            <p:cNvSpPr/>
            <p:nvPr/>
          </p:nvSpPr>
          <p:spPr>
            <a:xfrm>
              <a:off x="1270" y="6350"/>
              <a:ext cx="5457190" cy="6342380"/>
            </a:xfrm>
            <a:custGeom>
              <a:rect b="b" l="l" r="r" t="t"/>
              <a:pathLst>
                <a:path extrusionOk="0"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385" name="Google Shape;385;p56"/>
            <p:cNvSpPr/>
            <p:nvPr/>
          </p:nvSpPr>
          <p:spPr>
            <a:xfrm>
              <a:off x="7620" y="0"/>
              <a:ext cx="5458460" cy="6344920"/>
            </a:xfrm>
            <a:custGeom>
              <a:rect b="b" l="l" r="r" t="t"/>
              <a:pathLst>
                <a:path extrusionOk="0"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grpSp>
      <p:grpSp>
        <p:nvGrpSpPr>
          <p:cNvPr id="386" name="Google Shape;386;p56"/>
          <p:cNvGrpSpPr/>
          <p:nvPr/>
        </p:nvGrpSpPr>
        <p:grpSpPr>
          <a:xfrm rot="-382393">
            <a:off x="753004" y="1975833"/>
            <a:ext cx="1570820" cy="1824473"/>
            <a:chOff x="0" y="0"/>
            <a:chExt cx="5466080" cy="6348730"/>
          </a:xfrm>
        </p:grpSpPr>
        <p:sp>
          <p:nvSpPr>
            <p:cNvPr id="387" name="Google Shape;387;p56"/>
            <p:cNvSpPr/>
            <p:nvPr/>
          </p:nvSpPr>
          <p:spPr>
            <a:xfrm>
              <a:off x="0" y="0"/>
              <a:ext cx="5438261" cy="6348730"/>
            </a:xfrm>
            <a:custGeom>
              <a:rect b="b" l="l" r="r" t="t"/>
              <a:pathLst>
                <a:path extrusionOk="0" h="6348730" w="5438261">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388" name="Google Shape;388;p56"/>
            <p:cNvSpPr/>
            <p:nvPr/>
          </p:nvSpPr>
          <p:spPr>
            <a:xfrm>
              <a:off x="247650" y="294640"/>
              <a:ext cx="4889500" cy="4693920"/>
            </a:xfrm>
            <a:custGeom>
              <a:rect b="b" l="l" r="r" t="t"/>
              <a:pathLst>
                <a:path extrusionOk="0"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solidFill>
              <a:srgbClr val="FFFFFF"/>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389" name="Google Shape;389;p56"/>
            <p:cNvSpPr/>
            <p:nvPr/>
          </p:nvSpPr>
          <p:spPr>
            <a:xfrm>
              <a:off x="1270" y="6350"/>
              <a:ext cx="5457190" cy="6342380"/>
            </a:xfrm>
            <a:custGeom>
              <a:rect b="b" l="l" r="r" t="t"/>
              <a:pathLst>
                <a:path extrusionOk="0"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390" name="Google Shape;390;p56"/>
            <p:cNvSpPr/>
            <p:nvPr/>
          </p:nvSpPr>
          <p:spPr>
            <a:xfrm>
              <a:off x="7620" y="0"/>
              <a:ext cx="5458460" cy="6344920"/>
            </a:xfrm>
            <a:custGeom>
              <a:rect b="b" l="l" r="r" t="t"/>
              <a:pathLst>
                <a:path extrusionOk="0"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grpSp>
      <p:sp>
        <p:nvSpPr>
          <p:cNvPr id="391" name="Google Shape;391;p56"/>
          <p:cNvSpPr txBox="1"/>
          <p:nvPr/>
        </p:nvSpPr>
        <p:spPr>
          <a:xfrm>
            <a:off x="1303475" y="845125"/>
            <a:ext cx="5582700" cy="5388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None/>
            </a:pPr>
            <a:r>
              <a:rPr lang="en-GB" sz="3500">
                <a:solidFill>
                  <a:schemeClr val="accent1"/>
                </a:solidFill>
                <a:latin typeface="Lilita One"/>
                <a:ea typeface="Lilita One"/>
                <a:cs typeface="Lilita One"/>
                <a:sym typeface="Lilita One"/>
              </a:rPr>
              <a:t>repair cafe roadshow</a:t>
            </a:r>
            <a:endParaRPr sz="700">
              <a:solidFill>
                <a:schemeClr val="accent1"/>
              </a:solidFill>
            </a:endParaRPr>
          </a:p>
        </p:txBody>
      </p:sp>
      <p:pic>
        <p:nvPicPr>
          <p:cNvPr id="392" name="Google Shape;392;p56" title="Screenshot 2026-05-04 190450.png"/>
          <p:cNvPicPr preferRelativeResize="0"/>
          <p:nvPr/>
        </p:nvPicPr>
        <p:blipFill>
          <a:blip r:embed="rId4">
            <a:alphaModFix/>
          </a:blip>
          <a:stretch>
            <a:fillRect/>
          </a:stretch>
        </p:blipFill>
        <p:spPr>
          <a:xfrm rot="-325865">
            <a:off x="743372" y="1964924"/>
            <a:ext cx="1590075" cy="2049801"/>
          </a:xfrm>
          <a:prstGeom prst="rect">
            <a:avLst/>
          </a:prstGeom>
          <a:noFill/>
          <a:ln cap="flat" cmpd="sng" w="19050">
            <a:solidFill>
              <a:srgbClr val="2C3C43"/>
            </a:solidFill>
            <a:prstDash val="solid"/>
            <a:round/>
            <a:headEnd len="sm" w="sm" type="none"/>
            <a:tailEnd len="sm" w="sm" type="none"/>
          </a:ln>
        </p:spPr>
      </p:pic>
      <p:pic>
        <p:nvPicPr>
          <p:cNvPr id="393" name="Google Shape;393;p56" title="Screenshot 2026-05-04 192755.png"/>
          <p:cNvPicPr preferRelativeResize="0"/>
          <p:nvPr/>
        </p:nvPicPr>
        <p:blipFill>
          <a:blip r:embed="rId5">
            <a:alphaModFix/>
          </a:blip>
          <a:stretch>
            <a:fillRect/>
          </a:stretch>
        </p:blipFill>
        <p:spPr>
          <a:xfrm rot="446306">
            <a:off x="2909382" y="1913417"/>
            <a:ext cx="1576412" cy="2055690"/>
          </a:xfrm>
          <a:prstGeom prst="rect">
            <a:avLst/>
          </a:prstGeom>
          <a:noFill/>
          <a:ln cap="flat" cmpd="sng" w="19050">
            <a:solidFill>
              <a:schemeClr val="dk1"/>
            </a:solidFill>
            <a:prstDash val="solid"/>
            <a:round/>
            <a:headEnd len="sm" w="sm" type="none"/>
            <a:tailEnd len="sm" w="sm" type="none"/>
          </a:ln>
        </p:spPr>
      </p:pic>
      <p:pic>
        <p:nvPicPr>
          <p:cNvPr id="394" name="Google Shape;394;p56" title="Screenshot 2026-05-04 192846.png"/>
          <p:cNvPicPr preferRelativeResize="0"/>
          <p:nvPr/>
        </p:nvPicPr>
        <p:blipFill>
          <a:blip r:embed="rId6">
            <a:alphaModFix/>
          </a:blip>
          <a:stretch>
            <a:fillRect/>
          </a:stretch>
        </p:blipFill>
        <p:spPr>
          <a:xfrm rot="202896">
            <a:off x="6757810" y="1398246"/>
            <a:ext cx="1602405" cy="2083809"/>
          </a:xfrm>
          <a:prstGeom prst="rect">
            <a:avLst/>
          </a:prstGeom>
          <a:noFill/>
          <a:ln cap="flat" cmpd="sng" w="19050">
            <a:solidFill>
              <a:schemeClr val="dk1"/>
            </a:solidFill>
            <a:prstDash val="solid"/>
            <a:round/>
            <a:headEnd len="sm" w="sm" type="none"/>
            <a:tailEnd len="sm" w="sm" type="none"/>
          </a:ln>
        </p:spPr>
      </p:pic>
      <p:pic>
        <p:nvPicPr>
          <p:cNvPr id="395" name="Google Shape;395;p56" title="Screenshot 2026-05-04 192833.png"/>
          <p:cNvPicPr preferRelativeResize="0"/>
          <p:nvPr/>
        </p:nvPicPr>
        <p:blipFill>
          <a:blip r:embed="rId7">
            <a:alphaModFix/>
          </a:blip>
          <a:stretch>
            <a:fillRect/>
          </a:stretch>
        </p:blipFill>
        <p:spPr>
          <a:xfrm rot="-382758">
            <a:off x="4843674" y="1737055"/>
            <a:ext cx="1622624" cy="1955092"/>
          </a:xfrm>
          <a:prstGeom prst="rect">
            <a:avLst/>
          </a:prstGeom>
          <a:noFill/>
          <a:ln cap="flat" cmpd="sng" w="19050">
            <a:solidFill>
              <a:schemeClr val="dk1"/>
            </a:solidFill>
            <a:prstDash val="solid"/>
            <a:round/>
            <a:headEnd len="sm" w="sm" type="none"/>
            <a:tailEnd len="sm" w="sm" type="none"/>
          </a:ln>
        </p:spPr>
      </p:pic>
      <p:pic>
        <p:nvPicPr>
          <p:cNvPr id="396" name="Google Shape;396;p56"/>
          <p:cNvPicPr preferRelativeResize="0"/>
          <p:nvPr/>
        </p:nvPicPr>
        <p:blipFill>
          <a:blip r:embed="rId8">
            <a:alphaModFix/>
          </a:blip>
          <a:stretch>
            <a:fillRect/>
          </a:stretch>
        </p:blipFill>
        <p:spPr>
          <a:xfrm>
            <a:off x="4126" y="0"/>
            <a:ext cx="9135746" cy="5143499"/>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0" name="Shape 400"/>
        <p:cNvGrpSpPr/>
        <p:nvPr/>
      </p:nvGrpSpPr>
      <p:grpSpPr>
        <a:xfrm>
          <a:off x="0" y="0"/>
          <a:ext cx="0" cy="0"/>
          <a:chOff x="0" y="0"/>
          <a:chExt cx="0" cy="0"/>
        </a:xfrm>
      </p:grpSpPr>
      <p:pic>
        <p:nvPicPr>
          <p:cNvPr id="401" name="Google Shape;401;p57" title="Copy of NIRN Presentation Template WITH DAERA LOGO no text (7).png"/>
          <p:cNvPicPr preferRelativeResize="0"/>
          <p:nvPr/>
        </p:nvPicPr>
        <p:blipFill>
          <a:blip r:embed="rId3">
            <a:alphaModFix/>
          </a:blip>
          <a:stretch>
            <a:fillRect/>
          </a:stretch>
        </p:blipFill>
        <p:spPr>
          <a:xfrm>
            <a:off x="-11255" y="0"/>
            <a:ext cx="9185914" cy="5167049"/>
          </a:xfrm>
          <a:prstGeom prst="rect">
            <a:avLst/>
          </a:prstGeom>
          <a:noFill/>
          <a:ln>
            <a:noFill/>
          </a:ln>
        </p:spPr>
      </p:pic>
      <p:sp>
        <p:nvSpPr>
          <p:cNvPr id="402" name="Google Shape;402;p57"/>
          <p:cNvSpPr txBox="1"/>
          <p:nvPr/>
        </p:nvSpPr>
        <p:spPr>
          <a:xfrm>
            <a:off x="1303475" y="845125"/>
            <a:ext cx="5582700" cy="5388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None/>
            </a:pPr>
            <a:r>
              <a:rPr lang="en-GB" sz="3500">
                <a:solidFill>
                  <a:schemeClr val="accent1"/>
                </a:solidFill>
                <a:latin typeface="Lilita One"/>
                <a:ea typeface="Lilita One"/>
                <a:cs typeface="Lilita One"/>
                <a:sym typeface="Lilita One"/>
              </a:rPr>
              <a:t>circular communities</a:t>
            </a:r>
            <a:endParaRPr sz="700">
              <a:solidFill>
                <a:schemeClr val="accent1"/>
              </a:solidFill>
            </a:endParaRPr>
          </a:p>
        </p:txBody>
      </p:sp>
      <p:pic>
        <p:nvPicPr>
          <p:cNvPr id="403" name="Google Shape;403;p57"/>
          <p:cNvPicPr preferRelativeResize="0"/>
          <p:nvPr/>
        </p:nvPicPr>
        <p:blipFill>
          <a:blip r:embed="rId4">
            <a:alphaModFix/>
          </a:blip>
          <a:stretch>
            <a:fillRect/>
          </a:stretch>
        </p:blipFill>
        <p:spPr>
          <a:xfrm rot="453801">
            <a:off x="2842542" y="2100990"/>
            <a:ext cx="1516092" cy="1491495"/>
          </a:xfrm>
          <a:prstGeom prst="rect">
            <a:avLst/>
          </a:prstGeom>
          <a:noFill/>
          <a:ln cap="flat" cmpd="sng" w="19050">
            <a:solidFill>
              <a:schemeClr val="accent1"/>
            </a:solidFill>
            <a:prstDash val="solid"/>
            <a:round/>
            <a:headEnd len="sm" w="sm" type="none"/>
            <a:tailEnd len="sm" w="sm" type="none"/>
          </a:ln>
        </p:spPr>
      </p:pic>
      <p:pic>
        <p:nvPicPr>
          <p:cNvPr id="404" name="Google Shape;404;p57"/>
          <p:cNvPicPr preferRelativeResize="0"/>
          <p:nvPr/>
        </p:nvPicPr>
        <p:blipFill>
          <a:blip r:embed="rId5">
            <a:alphaModFix/>
          </a:blip>
          <a:stretch>
            <a:fillRect/>
          </a:stretch>
        </p:blipFill>
        <p:spPr>
          <a:xfrm rot="-279293">
            <a:off x="690980" y="2036567"/>
            <a:ext cx="1694865" cy="1488842"/>
          </a:xfrm>
          <a:prstGeom prst="rect">
            <a:avLst/>
          </a:prstGeom>
          <a:noFill/>
          <a:ln cap="flat" cmpd="sng" w="19050">
            <a:solidFill>
              <a:schemeClr val="accent1"/>
            </a:solidFill>
            <a:prstDash val="solid"/>
            <a:round/>
            <a:headEnd len="sm" w="sm" type="none"/>
            <a:tailEnd len="sm" w="sm" type="none"/>
          </a:ln>
        </p:spPr>
      </p:pic>
      <p:pic>
        <p:nvPicPr>
          <p:cNvPr id="405" name="Google Shape;405;p57"/>
          <p:cNvPicPr preferRelativeResize="0"/>
          <p:nvPr/>
        </p:nvPicPr>
        <p:blipFill>
          <a:blip r:embed="rId6">
            <a:alphaModFix/>
          </a:blip>
          <a:stretch>
            <a:fillRect/>
          </a:stretch>
        </p:blipFill>
        <p:spPr>
          <a:xfrm rot="-268537">
            <a:off x="4800931" y="1998614"/>
            <a:ext cx="1583243" cy="1169820"/>
          </a:xfrm>
          <a:prstGeom prst="rect">
            <a:avLst/>
          </a:prstGeom>
          <a:noFill/>
          <a:ln cap="flat" cmpd="sng" w="19050">
            <a:solidFill>
              <a:schemeClr val="accent1"/>
            </a:solidFill>
            <a:prstDash val="solid"/>
            <a:round/>
            <a:headEnd len="sm" w="sm" type="none"/>
            <a:tailEnd len="sm" w="sm" type="none"/>
          </a:ln>
        </p:spPr>
      </p:pic>
      <p:pic>
        <p:nvPicPr>
          <p:cNvPr id="406" name="Google Shape;406;p57"/>
          <p:cNvPicPr preferRelativeResize="0"/>
          <p:nvPr/>
        </p:nvPicPr>
        <p:blipFill>
          <a:blip r:embed="rId7">
            <a:alphaModFix/>
          </a:blip>
          <a:stretch>
            <a:fillRect/>
          </a:stretch>
        </p:blipFill>
        <p:spPr>
          <a:xfrm rot="187596">
            <a:off x="6842930" y="1782422"/>
            <a:ext cx="1632415" cy="1169554"/>
          </a:xfrm>
          <a:prstGeom prst="rect">
            <a:avLst/>
          </a:prstGeom>
          <a:noFill/>
          <a:ln cap="flat" cmpd="sng" w="19050">
            <a:solidFill>
              <a:schemeClr val="accent1"/>
            </a:solidFill>
            <a:prstDash val="solid"/>
            <a:round/>
            <a:headEnd len="sm" w="sm" type="none"/>
            <a:tailEnd len="sm" w="sm" type="none"/>
          </a:ln>
        </p:spPr>
      </p:pic>
      <p:pic>
        <p:nvPicPr>
          <p:cNvPr id="407" name="Google Shape;407;p57"/>
          <p:cNvPicPr preferRelativeResize="0"/>
          <p:nvPr/>
        </p:nvPicPr>
        <p:blipFill>
          <a:blip r:embed="rId8">
            <a:alphaModFix/>
          </a:blip>
          <a:stretch>
            <a:fillRect/>
          </a:stretch>
        </p:blipFill>
        <p:spPr>
          <a:xfrm>
            <a:off x="0" y="34848"/>
            <a:ext cx="9144001" cy="507380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1" name="Shape 411"/>
        <p:cNvGrpSpPr/>
        <p:nvPr/>
      </p:nvGrpSpPr>
      <p:grpSpPr>
        <a:xfrm>
          <a:off x="0" y="0"/>
          <a:ext cx="0" cy="0"/>
          <a:chOff x="0" y="0"/>
          <a:chExt cx="0" cy="0"/>
        </a:xfrm>
      </p:grpSpPr>
      <p:pic>
        <p:nvPicPr>
          <p:cNvPr id="412" name="Google Shape;412;p58" title="Copy of NIRN Presentation Template WITH DAERA LOGO no text (7).png"/>
          <p:cNvPicPr preferRelativeResize="0"/>
          <p:nvPr/>
        </p:nvPicPr>
        <p:blipFill>
          <a:blip r:embed="rId3">
            <a:alphaModFix/>
          </a:blip>
          <a:stretch>
            <a:fillRect/>
          </a:stretch>
        </p:blipFill>
        <p:spPr>
          <a:xfrm>
            <a:off x="-11255" y="0"/>
            <a:ext cx="9185914" cy="5167049"/>
          </a:xfrm>
          <a:prstGeom prst="rect">
            <a:avLst/>
          </a:prstGeom>
          <a:noFill/>
          <a:ln>
            <a:noFill/>
          </a:ln>
        </p:spPr>
      </p:pic>
      <p:sp>
        <p:nvSpPr>
          <p:cNvPr id="413" name="Google Shape;413;p58"/>
          <p:cNvSpPr txBox="1"/>
          <p:nvPr/>
        </p:nvSpPr>
        <p:spPr>
          <a:xfrm>
            <a:off x="1303475" y="845125"/>
            <a:ext cx="5582700" cy="5388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None/>
            </a:pPr>
            <a:r>
              <a:rPr lang="en-GB" sz="3500">
                <a:solidFill>
                  <a:schemeClr val="accent1"/>
                </a:solidFill>
                <a:latin typeface="Lilita One"/>
                <a:ea typeface="Lilita One"/>
                <a:cs typeface="Lilita One"/>
                <a:sym typeface="Lilita One"/>
              </a:rPr>
              <a:t>l</a:t>
            </a:r>
            <a:r>
              <a:rPr lang="en-GB" sz="3500">
                <a:solidFill>
                  <a:schemeClr val="accent1"/>
                </a:solidFill>
                <a:latin typeface="Lilita One"/>
                <a:ea typeface="Lilita One"/>
                <a:cs typeface="Lilita One"/>
                <a:sym typeface="Lilita One"/>
              </a:rPr>
              <a:t>a forums</a:t>
            </a:r>
            <a:endParaRPr sz="700">
              <a:solidFill>
                <a:schemeClr val="accent1"/>
              </a:solidFill>
            </a:endParaRPr>
          </a:p>
        </p:txBody>
      </p:sp>
      <p:pic>
        <p:nvPicPr>
          <p:cNvPr id="414" name="Google Shape;414;p58"/>
          <p:cNvPicPr preferRelativeResize="0"/>
          <p:nvPr/>
        </p:nvPicPr>
        <p:blipFill>
          <a:blip r:embed="rId4">
            <a:alphaModFix/>
          </a:blip>
          <a:stretch>
            <a:fillRect/>
          </a:stretch>
        </p:blipFill>
        <p:spPr>
          <a:xfrm rot="211145">
            <a:off x="6934016" y="1612425"/>
            <a:ext cx="1620719" cy="1608627"/>
          </a:xfrm>
          <a:prstGeom prst="rect">
            <a:avLst/>
          </a:prstGeom>
          <a:noFill/>
          <a:ln cap="flat" cmpd="sng" w="19050">
            <a:solidFill>
              <a:schemeClr val="accent1"/>
            </a:solidFill>
            <a:prstDash val="solid"/>
            <a:round/>
            <a:headEnd len="sm" w="sm" type="none"/>
            <a:tailEnd len="sm" w="sm" type="none"/>
          </a:ln>
        </p:spPr>
      </p:pic>
      <p:pic>
        <p:nvPicPr>
          <p:cNvPr id="415" name="Google Shape;415;p58"/>
          <p:cNvPicPr preferRelativeResize="0"/>
          <p:nvPr/>
        </p:nvPicPr>
        <p:blipFill>
          <a:blip r:embed="rId5">
            <a:alphaModFix/>
          </a:blip>
          <a:stretch>
            <a:fillRect/>
          </a:stretch>
        </p:blipFill>
        <p:spPr>
          <a:xfrm rot="-296460">
            <a:off x="690203" y="2210277"/>
            <a:ext cx="2518946" cy="1514245"/>
          </a:xfrm>
          <a:prstGeom prst="rect">
            <a:avLst/>
          </a:prstGeom>
          <a:noFill/>
          <a:ln cap="flat" cmpd="sng" w="19050">
            <a:solidFill>
              <a:schemeClr val="accent1"/>
            </a:solidFill>
            <a:prstDash val="solid"/>
            <a:round/>
            <a:headEnd len="sm" w="sm" type="none"/>
            <a:tailEnd len="sm" w="sm" type="none"/>
          </a:ln>
        </p:spPr>
      </p:pic>
      <p:pic>
        <p:nvPicPr>
          <p:cNvPr id="416" name="Google Shape;416;p58"/>
          <p:cNvPicPr preferRelativeResize="0"/>
          <p:nvPr/>
        </p:nvPicPr>
        <p:blipFill>
          <a:blip r:embed="rId6">
            <a:alphaModFix/>
          </a:blip>
          <a:stretch>
            <a:fillRect/>
          </a:stretch>
        </p:blipFill>
        <p:spPr>
          <a:xfrm rot="-330801">
            <a:off x="3841241" y="1817942"/>
            <a:ext cx="2379519" cy="1531165"/>
          </a:xfrm>
          <a:prstGeom prst="rect">
            <a:avLst/>
          </a:prstGeom>
          <a:noFill/>
          <a:ln cap="flat" cmpd="sng" w="19050">
            <a:solidFill>
              <a:schemeClr val="accent1"/>
            </a:solidFill>
            <a:prstDash val="solid"/>
            <a:round/>
            <a:headEnd len="sm" w="sm" type="none"/>
            <a:tailEnd len="sm" w="sm" type="none"/>
          </a:ln>
        </p:spPr>
      </p:pic>
      <p:pic>
        <p:nvPicPr>
          <p:cNvPr id="417" name="Google Shape;417;p58"/>
          <p:cNvPicPr preferRelativeResize="0"/>
          <p:nvPr/>
        </p:nvPicPr>
        <p:blipFill>
          <a:blip r:embed="rId7">
            <a:alphaModFix/>
          </a:blip>
          <a:stretch>
            <a:fillRect/>
          </a:stretch>
        </p:blipFill>
        <p:spPr>
          <a:xfrm>
            <a:off x="-11250" y="0"/>
            <a:ext cx="9144000" cy="5124099"/>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1" name="Shape 421"/>
        <p:cNvGrpSpPr/>
        <p:nvPr/>
      </p:nvGrpSpPr>
      <p:grpSpPr>
        <a:xfrm>
          <a:off x="0" y="0"/>
          <a:ext cx="0" cy="0"/>
          <a:chOff x="0" y="0"/>
          <a:chExt cx="0" cy="0"/>
        </a:xfrm>
      </p:grpSpPr>
      <p:pic>
        <p:nvPicPr>
          <p:cNvPr id="422" name="Google Shape;422;p59" title="Copy of NIRN Presentation Template WITH DAERA LOGO no text (5).png"/>
          <p:cNvPicPr preferRelativeResize="0"/>
          <p:nvPr/>
        </p:nvPicPr>
        <p:blipFill>
          <a:blip r:embed="rId3">
            <a:alphaModFix/>
          </a:blip>
          <a:stretch>
            <a:fillRect/>
          </a:stretch>
        </p:blipFill>
        <p:spPr>
          <a:xfrm>
            <a:off x="0" y="0"/>
            <a:ext cx="9144000" cy="5143500"/>
          </a:xfrm>
          <a:prstGeom prst="rect">
            <a:avLst/>
          </a:prstGeom>
          <a:noFill/>
          <a:ln cap="flat" cmpd="sng" w="9525">
            <a:solidFill>
              <a:schemeClr val="accent4"/>
            </a:solidFill>
            <a:prstDash val="solid"/>
            <a:round/>
            <a:headEnd len="sm" w="sm" type="none"/>
            <a:tailEnd len="sm" w="sm" type="none"/>
          </a:ln>
        </p:spPr>
      </p:pic>
      <p:sp>
        <p:nvSpPr>
          <p:cNvPr id="423" name="Google Shape;423;p59"/>
          <p:cNvSpPr txBox="1"/>
          <p:nvPr/>
        </p:nvSpPr>
        <p:spPr>
          <a:xfrm>
            <a:off x="5788270" y="1707600"/>
            <a:ext cx="2156100" cy="107700"/>
          </a:xfrm>
          <a:prstGeom prst="rect">
            <a:avLst/>
          </a:prstGeom>
          <a:noFill/>
          <a:ln>
            <a:noFill/>
          </a:ln>
        </p:spPr>
        <p:txBody>
          <a:bodyPr anchorCtr="0" anchor="t" bIns="0" lIns="0" spcFirstLastPara="1" rIns="0" wrap="square" tIns="0">
            <a:spAutoFit/>
          </a:bodyPr>
          <a:lstStyle/>
          <a:p>
            <a:pPr indent="0" lvl="0" marL="0" marR="0" rtl="0" algn="l">
              <a:lnSpc>
                <a:spcPct val="124003"/>
              </a:lnSpc>
              <a:spcBef>
                <a:spcPts val="0"/>
              </a:spcBef>
              <a:spcAft>
                <a:spcPts val="0"/>
              </a:spcAft>
              <a:buNone/>
            </a:pPr>
            <a:r>
              <a:t/>
            </a:r>
            <a:endParaRPr sz="700"/>
          </a:p>
        </p:txBody>
      </p:sp>
      <p:pic>
        <p:nvPicPr>
          <p:cNvPr id="424" name="Google Shape;424;p59"/>
          <p:cNvPicPr preferRelativeResize="0"/>
          <p:nvPr/>
        </p:nvPicPr>
        <p:blipFill>
          <a:blip r:embed="rId4">
            <a:alphaModFix/>
          </a:blip>
          <a:stretch>
            <a:fillRect/>
          </a:stretch>
        </p:blipFill>
        <p:spPr>
          <a:xfrm>
            <a:off x="190475" y="1319756"/>
            <a:ext cx="4381525" cy="2633844"/>
          </a:xfrm>
          <a:prstGeom prst="rect">
            <a:avLst/>
          </a:prstGeom>
          <a:noFill/>
          <a:ln>
            <a:noFill/>
          </a:ln>
        </p:spPr>
      </p:pic>
      <p:pic>
        <p:nvPicPr>
          <p:cNvPr id="425" name="Google Shape;425;p59"/>
          <p:cNvPicPr preferRelativeResize="0"/>
          <p:nvPr/>
        </p:nvPicPr>
        <p:blipFill>
          <a:blip r:embed="rId5">
            <a:alphaModFix/>
          </a:blip>
          <a:stretch>
            <a:fillRect/>
          </a:stretch>
        </p:blipFill>
        <p:spPr>
          <a:xfrm>
            <a:off x="0" y="6817"/>
            <a:ext cx="9144002" cy="5129866"/>
          </a:xfrm>
          <a:prstGeom prst="rect">
            <a:avLst/>
          </a:prstGeom>
          <a:noFill/>
          <a:ln cap="flat" cmpd="sng" w="9525">
            <a:solidFill>
              <a:schemeClr val="accent4"/>
            </a:solidFill>
            <a:prstDash val="solid"/>
            <a:round/>
            <a:headEnd len="sm" w="sm" type="none"/>
            <a:tailEnd len="sm" w="sm" type="none"/>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29" name="Shape 429"/>
        <p:cNvGrpSpPr/>
        <p:nvPr/>
      </p:nvGrpSpPr>
      <p:grpSpPr>
        <a:xfrm>
          <a:off x="0" y="0"/>
          <a:ext cx="0" cy="0"/>
          <a:chOff x="0" y="0"/>
          <a:chExt cx="0" cy="0"/>
        </a:xfrm>
      </p:grpSpPr>
      <p:sp>
        <p:nvSpPr>
          <p:cNvPr id="430" name="Google Shape;430;p60"/>
          <p:cNvSpPr txBox="1"/>
          <p:nvPr/>
        </p:nvSpPr>
        <p:spPr>
          <a:xfrm>
            <a:off x="3063150" y="254500"/>
            <a:ext cx="3017700" cy="538800"/>
          </a:xfrm>
          <a:prstGeom prst="rect">
            <a:avLst/>
          </a:prstGeom>
          <a:noFill/>
          <a:ln>
            <a:noFill/>
          </a:ln>
        </p:spPr>
        <p:txBody>
          <a:bodyPr anchorCtr="0" anchor="t" bIns="0" lIns="0" spcFirstLastPara="1" rIns="0" wrap="square" tIns="0">
            <a:spAutoFit/>
          </a:bodyPr>
          <a:lstStyle/>
          <a:p>
            <a:pPr indent="0" lvl="0" marL="0" marR="0" rtl="0" algn="l">
              <a:lnSpc>
                <a:spcPct val="124003"/>
              </a:lnSpc>
              <a:spcBef>
                <a:spcPts val="0"/>
              </a:spcBef>
              <a:spcAft>
                <a:spcPts val="0"/>
              </a:spcAft>
              <a:buNone/>
            </a:pPr>
            <a:r>
              <a:rPr lang="en-GB" sz="3500">
                <a:solidFill>
                  <a:srgbClr val="FFFFFF"/>
                </a:solidFill>
                <a:latin typeface="Lilita One"/>
                <a:ea typeface="Lilita One"/>
                <a:cs typeface="Lilita One"/>
                <a:sym typeface="Lilita One"/>
              </a:rPr>
              <a:t>NIRN Members</a:t>
            </a:r>
            <a:endParaRPr sz="700"/>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4" name="Shape 434"/>
        <p:cNvGrpSpPr/>
        <p:nvPr/>
      </p:nvGrpSpPr>
      <p:grpSpPr>
        <a:xfrm>
          <a:off x="0" y="0"/>
          <a:ext cx="0" cy="0"/>
          <a:chOff x="0" y="0"/>
          <a:chExt cx="0" cy="0"/>
        </a:xfrm>
      </p:grpSpPr>
      <p:pic>
        <p:nvPicPr>
          <p:cNvPr id="435" name="Google Shape;435;p61" title="Conference Slides (7).jpg"/>
          <p:cNvPicPr preferRelativeResize="0"/>
          <p:nvPr/>
        </p:nvPicPr>
        <p:blipFill>
          <a:blip r:embed="rId3">
            <a:alphaModFix/>
          </a:blip>
          <a:stretch>
            <a:fillRect/>
          </a:stretch>
        </p:blipFill>
        <p:spPr>
          <a:xfrm>
            <a:off x="0" y="0"/>
            <a:ext cx="9143990" cy="5143500"/>
          </a:xfrm>
          <a:prstGeom prst="rect">
            <a:avLst/>
          </a:prstGeom>
          <a:noFill/>
          <a:ln>
            <a:noFill/>
          </a:ln>
        </p:spPr>
      </p:pic>
      <p:sp>
        <p:nvSpPr>
          <p:cNvPr id="436" name="Google Shape;436;p61"/>
          <p:cNvSpPr txBox="1"/>
          <p:nvPr/>
        </p:nvSpPr>
        <p:spPr>
          <a:xfrm>
            <a:off x="1962900" y="224275"/>
            <a:ext cx="5218200" cy="723300"/>
          </a:xfrm>
          <a:prstGeom prst="rect">
            <a:avLst/>
          </a:prstGeom>
          <a:noFill/>
          <a:ln>
            <a:noFill/>
          </a:ln>
        </p:spPr>
        <p:txBody>
          <a:bodyPr anchorCtr="0" anchor="t" bIns="91425" lIns="91425" spcFirstLastPara="1" rIns="91425" wrap="square" tIns="91425">
            <a:spAutoFit/>
          </a:bodyPr>
          <a:lstStyle/>
          <a:p>
            <a:pPr indent="0" lvl="0" marL="0" rtl="0" algn="ctr">
              <a:lnSpc>
                <a:spcPct val="124003"/>
              </a:lnSpc>
              <a:spcBef>
                <a:spcPts val="0"/>
              </a:spcBef>
              <a:spcAft>
                <a:spcPts val="0"/>
              </a:spcAft>
              <a:buNone/>
            </a:pPr>
            <a:r>
              <a:rPr lang="en-GB" sz="3500">
                <a:solidFill>
                  <a:schemeClr val="lt1"/>
                </a:solidFill>
                <a:latin typeface="Lilita One"/>
                <a:ea typeface="Lilita One"/>
                <a:cs typeface="Lilita One"/>
                <a:sym typeface="Lilita One"/>
              </a:rPr>
              <a:t>New NIRN Members</a:t>
            </a:r>
            <a:endParaRPr sz="700">
              <a:solidFill>
                <a:schemeClr val="dk1"/>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0" name="Shape 440"/>
        <p:cNvGrpSpPr/>
        <p:nvPr/>
      </p:nvGrpSpPr>
      <p:grpSpPr>
        <a:xfrm>
          <a:off x="0" y="0"/>
          <a:ext cx="0" cy="0"/>
          <a:chOff x="0" y="0"/>
          <a:chExt cx="0" cy="0"/>
        </a:xfrm>
      </p:grpSpPr>
      <p:pic>
        <p:nvPicPr>
          <p:cNvPr id="441" name="Google Shape;441;p62" title="Copy of NIRN Presentation Template WITH DAERA LOGO no text (4).png"/>
          <p:cNvPicPr preferRelativeResize="0"/>
          <p:nvPr/>
        </p:nvPicPr>
        <p:blipFill>
          <a:blip r:embed="rId3">
            <a:alphaModFix/>
          </a:blip>
          <a:stretch>
            <a:fillRect/>
          </a:stretch>
        </p:blipFill>
        <p:spPr>
          <a:xfrm>
            <a:off x="-20000" y="-11250"/>
            <a:ext cx="9153998" cy="5149124"/>
          </a:xfrm>
          <a:prstGeom prst="rect">
            <a:avLst/>
          </a:prstGeom>
          <a:noFill/>
          <a:ln>
            <a:noFill/>
          </a:ln>
        </p:spPr>
      </p:pic>
      <p:grpSp>
        <p:nvGrpSpPr>
          <p:cNvPr id="442" name="Google Shape;442;p62"/>
          <p:cNvGrpSpPr/>
          <p:nvPr/>
        </p:nvGrpSpPr>
        <p:grpSpPr>
          <a:xfrm rot="202195">
            <a:off x="702000" y="1763464"/>
            <a:ext cx="1599408" cy="1857676"/>
            <a:chOff x="0" y="0"/>
            <a:chExt cx="5466080" cy="6348730"/>
          </a:xfrm>
        </p:grpSpPr>
        <p:sp>
          <p:nvSpPr>
            <p:cNvPr id="443" name="Google Shape;443;p62"/>
            <p:cNvSpPr/>
            <p:nvPr/>
          </p:nvSpPr>
          <p:spPr>
            <a:xfrm>
              <a:off x="0" y="0"/>
              <a:ext cx="5438261" cy="6348730"/>
            </a:xfrm>
            <a:custGeom>
              <a:rect b="b" l="l" r="r" t="t"/>
              <a:pathLst>
                <a:path extrusionOk="0" h="6348730" w="5438261">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444" name="Google Shape;444;p62"/>
            <p:cNvSpPr/>
            <p:nvPr/>
          </p:nvSpPr>
          <p:spPr>
            <a:xfrm>
              <a:off x="1270" y="6350"/>
              <a:ext cx="5457190" cy="6342380"/>
            </a:xfrm>
            <a:custGeom>
              <a:rect b="b" l="l" r="r" t="t"/>
              <a:pathLst>
                <a:path extrusionOk="0"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445" name="Google Shape;445;p62"/>
            <p:cNvSpPr/>
            <p:nvPr/>
          </p:nvSpPr>
          <p:spPr>
            <a:xfrm>
              <a:off x="7620" y="0"/>
              <a:ext cx="5458460" cy="6344920"/>
            </a:xfrm>
            <a:custGeom>
              <a:rect b="b" l="l" r="r" t="t"/>
              <a:pathLst>
                <a:path extrusionOk="0"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grpSp>
      <p:sp>
        <p:nvSpPr>
          <p:cNvPr id="446" name="Google Shape;446;p62"/>
          <p:cNvSpPr/>
          <p:nvPr/>
        </p:nvSpPr>
        <p:spPr>
          <a:xfrm rot="310108">
            <a:off x="1439626" y="1726166"/>
            <a:ext cx="190415" cy="232568"/>
          </a:xfrm>
          <a:custGeom>
            <a:rect b="b" l="l" r="r" t="t"/>
            <a:pathLst>
              <a:path extrusionOk="0" h="465572" w="381187">
                <a:moveTo>
                  <a:pt x="0" y="0"/>
                </a:moveTo>
                <a:lnTo>
                  <a:pt x="381187" y="0"/>
                </a:lnTo>
                <a:lnTo>
                  <a:pt x="381187" y="465572"/>
                </a:lnTo>
                <a:lnTo>
                  <a:pt x="0" y="465572"/>
                </a:lnTo>
                <a:lnTo>
                  <a:pt x="0" y="0"/>
                </a:lnTo>
                <a:close/>
              </a:path>
            </a:pathLst>
          </a:custGeom>
          <a:blipFill rotWithShape="1">
            <a:blip r:embed="rId4">
              <a:alphaModFix/>
            </a:blip>
            <a:stretch>
              <a:fillRect b="0" l="0" r="0" t="0"/>
            </a:stretch>
          </a:blipFill>
          <a:ln>
            <a:noFill/>
          </a:ln>
        </p:spPr>
      </p:sp>
      <p:sp>
        <p:nvSpPr>
          <p:cNvPr id="447" name="Google Shape;447;p62"/>
          <p:cNvSpPr txBox="1"/>
          <p:nvPr/>
        </p:nvSpPr>
        <p:spPr>
          <a:xfrm>
            <a:off x="3054405" y="2381425"/>
            <a:ext cx="3390900" cy="307800"/>
          </a:xfrm>
          <a:prstGeom prst="rect">
            <a:avLst/>
          </a:prstGeom>
          <a:noFill/>
          <a:ln>
            <a:noFill/>
          </a:ln>
        </p:spPr>
        <p:txBody>
          <a:bodyPr anchorCtr="0" anchor="t" bIns="0" lIns="0" spcFirstLastPara="1" rIns="0" wrap="square" tIns="0">
            <a:spAutoFit/>
          </a:bodyPr>
          <a:lstStyle/>
          <a:p>
            <a:pPr indent="0" lvl="0" marL="0" marR="0" rtl="0" algn="l">
              <a:lnSpc>
                <a:spcPct val="124006"/>
              </a:lnSpc>
              <a:spcBef>
                <a:spcPts val="0"/>
              </a:spcBef>
              <a:spcAft>
                <a:spcPts val="0"/>
              </a:spcAft>
              <a:buNone/>
            </a:pPr>
            <a:r>
              <a:rPr b="0" i="0" lang="en-GB" sz="2000" u="none" cap="none" strike="noStrike">
                <a:solidFill>
                  <a:srgbClr val="000000"/>
                </a:solidFill>
                <a:latin typeface="Lilita One"/>
                <a:ea typeface="Lilita One"/>
                <a:cs typeface="Lilita One"/>
                <a:sym typeface="Lilita One"/>
              </a:rPr>
              <a:t>subtitle</a:t>
            </a:r>
            <a:endParaRPr sz="700"/>
          </a:p>
        </p:txBody>
      </p:sp>
      <p:sp>
        <p:nvSpPr>
          <p:cNvPr id="448" name="Google Shape;448;p62"/>
          <p:cNvSpPr txBox="1"/>
          <p:nvPr/>
        </p:nvSpPr>
        <p:spPr>
          <a:xfrm>
            <a:off x="3054405" y="2746471"/>
            <a:ext cx="2318700" cy="701700"/>
          </a:xfrm>
          <a:prstGeom prst="rect">
            <a:avLst/>
          </a:prstGeom>
          <a:noFill/>
          <a:ln>
            <a:noFill/>
          </a:ln>
        </p:spPr>
        <p:txBody>
          <a:bodyPr anchorCtr="0" anchor="t" bIns="0" lIns="0" spcFirstLastPara="1" rIns="0" wrap="square" tIns="0">
            <a:spAutoFit/>
          </a:bodyPr>
          <a:lstStyle/>
          <a:p>
            <a:pPr indent="0" lvl="0" marL="0" marR="0" rtl="0" algn="l">
              <a:lnSpc>
                <a:spcPct val="139958"/>
              </a:lnSpc>
              <a:spcBef>
                <a:spcPts val="0"/>
              </a:spcBef>
              <a:spcAft>
                <a:spcPts val="0"/>
              </a:spcAft>
              <a:buNone/>
            </a:pPr>
            <a:r>
              <a:rPr b="0" i="0" lang="en-GB" sz="1200" u="none" cap="none" strike="noStrike">
                <a:solidFill>
                  <a:srgbClr val="000000"/>
                </a:solidFill>
                <a:latin typeface="Helvetica Neue"/>
                <a:ea typeface="Helvetica Neue"/>
                <a:cs typeface="Helvetica Neue"/>
                <a:sym typeface="Helvetica Neue"/>
              </a:rPr>
              <a:t>Insert body text here</a:t>
            </a:r>
            <a:endParaRPr sz="700"/>
          </a:p>
          <a:p>
            <a:pPr indent="0" lvl="0" marL="0" marR="0" rtl="0" algn="l">
              <a:lnSpc>
                <a:spcPct val="139958"/>
              </a:lnSpc>
              <a:spcBef>
                <a:spcPts val="0"/>
              </a:spcBef>
              <a:spcAft>
                <a:spcPts val="0"/>
              </a:spcAft>
              <a:buNone/>
            </a:pPr>
            <a:r>
              <a:rPr b="0" i="0" lang="en-GB" sz="1200" u="none" cap="none" strike="noStrike">
                <a:solidFill>
                  <a:srgbClr val="000000"/>
                </a:solidFill>
                <a:latin typeface="Helvetica Neue"/>
                <a:ea typeface="Helvetica Neue"/>
                <a:cs typeface="Helvetica Neue"/>
                <a:sym typeface="Helvetica Neue"/>
              </a:rPr>
              <a:t>Insert body text here</a:t>
            </a:r>
            <a:endParaRPr sz="700"/>
          </a:p>
          <a:p>
            <a:pPr indent="0" lvl="0" marL="0" marR="0" rtl="0" algn="l">
              <a:lnSpc>
                <a:spcPct val="139958"/>
              </a:lnSpc>
              <a:spcBef>
                <a:spcPts val="0"/>
              </a:spcBef>
              <a:spcAft>
                <a:spcPts val="0"/>
              </a:spcAft>
              <a:buNone/>
            </a:pPr>
            <a:r>
              <a:rPr b="0" i="0" lang="en-GB" sz="1200" u="none" cap="none" strike="noStrike">
                <a:solidFill>
                  <a:srgbClr val="000000"/>
                </a:solidFill>
                <a:latin typeface="Helvetica Neue"/>
                <a:ea typeface="Helvetica Neue"/>
                <a:cs typeface="Helvetica Neue"/>
                <a:sym typeface="Helvetica Neue"/>
              </a:rPr>
              <a:t>Insert body text here</a:t>
            </a:r>
            <a:endParaRPr sz="700"/>
          </a:p>
        </p:txBody>
      </p:sp>
      <p:sp>
        <p:nvSpPr>
          <p:cNvPr id="449" name="Google Shape;449;p62"/>
          <p:cNvSpPr txBox="1"/>
          <p:nvPr/>
        </p:nvSpPr>
        <p:spPr>
          <a:xfrm>
            <a:off x="3035686" y="1894380"/>
            <a:ext cx="3051000" cy="538800"/>
          </a:xfrm>
          <a:prstGeom prst="rect">
            <a:avLst/>
          </a:prstGeom>
          <a:noFill/>
          <a:ln>
            <a:noFill/>
          </a:ln>
        </p:spPr>
        <p:txBody>
          <a:bodyPr anchorCtr="0" anchor="t" bIns="0" lIns="0" spcFirstLastPara="1" rIns="0" wrap="square" tIns="0">
            <a:spAutoFit/>
          </a:bodyPr>
          <a:lstStyle/>
          <a:p>
            <a:pPr indent="0" lvl="0" marL="0" marR="0" rtl="0" algn="l">
              <a:lnSpc>
                <a:spcPct val="124003"/>
              </a:lnSpc>
              <a:spcBef>
                <a:spcPts val="0"/>
              </a:spcBef>
              <a:spcAft>
                <a:spcPts val="0"/>
              </a:spcAft>
              <a:buNone/>
            </a:pPr>
            <a:r>
              <a:rPr b="0" i="0" lang="en-GB" sz="3500" u="none" cap="none" strike="noStrike">
                <a:solidFill>
                  <a:srgbClr val="FFFFFF"/>
                </a:solidFill>
                <a:latin typeface="Lilita One"/>
                <a:ea typeface="Lilita One"/>
                <a:cs typeface="Lilita One"/>
                <a:sym typeface="Lilita One"/>
              </a:rPr>
              <a:t>title</a:t>
            </a:r>
            <a:endParaRPr sz="700"/>
          </a:p>
        </p:txBody>
      </p:sp>
      <p:pic>
        <p:nvPicPr>
          <p:cNvPr id="450" name="Google Shape;450;p62"/>
          <p:cNvPicPr preferRelativeResize="0"/>
          <p:nvPr/>
        </p:nvPicPr>
        <p:blipFill>
          <a:blip r:embed="rId5">
            <a:alphaModFix/>
          </a:blip>
          <a:stretch>
            <a:fillRect/>
          </a:stretch>
        </p:blipFill>
        <p:spPr>
          <a:xfrm>
            <a:off x="-20000" y="0"/>
            <a:ext cx="9154001" cy="5192166"/>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4" name="Shape 454"/>
        <p:cNvGrpSpPr/>
        <p:nvPr/>
      </p:nvGrpSpPr>
      <p:grpSpPr>
        <a:xfrm>
          <a:off x="0" y="0"/>
          <a:ext cx="0" cy="0"/>
          <a:chOff x="0" y="0"/>
          <a:chExt cx="0" cy="0"/>
        </a:xfrm>
      </p:grpSpPr>
      <p:pic>
        <p:nvPicPr>
          <p:cNvPr id="455" name="Google Shape;455;p63" title="Copy of NIRN Presentation Template WITH DAERA LOGO no text (4).png"/>
          <p:cNvPicPr preferRelativeResize="0"/>
          <p:nvPr/>
        </p:nvPicPr>
        <p:blipFill>
          <a:blip r:embed="rId3">
            <a:alphaModFix/>
          </a:blip>
          <a:stretch>
            <a:fillRect/>
          </a:stretch>
        </p:blipFill>
        <p:spPr>
          <a:xfrm>
            <a:off x="-20000" y="-11250"/>
            <a:ext cx="9153998" cy="5149124"/>
          </a:xfrm>
          <a:prstGeom prst="rect">
            <a:avLst/>
          </a:prstGeom>
          <a:noFill/>
          <a:ln>
            <a:noFill/>
          </a:ln>
        </p:spPr>
      </p:pic>
      <p:grpSp>
        <p:nvGrpSpPr>
          <p:cNvPr id="456" name="Google Shape;456;p63"/>
          <p:cNvGrpSpPr/>
          <p:nvPr/>
        </p:nvGrpSpPr>
        <p:grpSpPr>
          <a:xfrm rot="202195">
            <a:off x="702000" y="1763464"/>
            <a:ext cx="1599408" cy="1857676"/>
            <a:chOff x="0" y="0"/>
            <a:chExt cx="5466080" cy="6348730"/>
          </a:xfrm>
        </p:grpSpPr>
        <p:sp>
          <p:nvSpPr>
            <p:cNvPr id="457" name="Google Shape;457;p63"/>
            <p:cNvSpPr/>
            <p:nvPr/>
          </p:nvSpPr>
          <p:spPr>
            <a:xfrm>
              <a:off x="0" y="0"/>
              <a:ext cx="5438261" cy="6348730"/>
            </a:xfrm>
            <a:custGeom>
              <a:rect b="b" l="l" r="r" t="t"/>
              <a:pathLst>
                <a:path extrusionOk="0" h="6348730" w="5438261">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458" name="Google Shape;458;p63"/>
            <p:cNvSpPr/>
            <p:nvPr/>
          </p:nvSpPr>
          <p:spPr>
            <a:xfrm>
              <a:off x="1270" y="6350"/>
              <a:ext cx="5457190" cy="6342380"/>
            </a:xfrm>
            <a:custGeom>
              <a:rect b="b" l="l" r="r" t="t"/>
              <a:pathLst>
                <a:path extrusionOk="0"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sp>
          <p:nvSpPr>
            <p:cNvPr id="459" name="Google Shape;459;p63"/>
            <p:cNvSpPr/>
            <p:nvPr/>
          </p:nvSpPr>
          <p:spPr>
            <a:xfrm>
              <a:off x="7620" y="0"/>
              <a:ext cx="5458460" cy="6344920"/>
            </a:xfrm>
            <a:custGeom>
              <a:rect b="b" l="l" r="r" t="t"/>
              <a:pathLst>
                <a:path extrusionOk="0"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p:spPr>
          <p:txBody>
            <a:bodyPr anchorCtr="0" anchor="ctr" bIns="45725" lIns="45725" spcFirstLastPara="1" rIns="45725" wrap="square" tIns="45725">
              <a:noAutofit/>
            </a:bodyPr>
            <a:lstStyle/>
            <a:p>
              <a:pPr indent="0" lvl="0" marL="0" rtl="0" algn="l">
                <a:spcBef>
                  <a:spcPts val="0"/>
                </a:spcBef>
                <a:spcAft>
                  <a:spcPts val="0"/>
                </a:spcAft>
                <a:buNone/>
              </a:pPr>
              <a:r>
                <a:t/>
              </a:r>
              <a:endParaRPr/>
            </a:p>
          </p:txBody>
        </p:sp>
      </p:grpSp>
      <p:sp>
        <p:nvSpPr>
          <p:cNvPr id="460" name="Google Shape;460;p63"/>
          <p:cNvSpPr/>
          <p:nvPr/>
        </p:nvSpPr>
        <p:spPr>
          <a:xfrm rot="310108">
            <a:off x="1439626" y="1726166"/>
            <a:ext cx="190415" cy="232568"/>
          </a:xfrm>
          <a:custGeom>
            <a:rect b="b" l="l" r="r" t="t"/>
            <a:pathLst>
              <a:path extrusionOk="0" h="465572" w="381187">
                <a:moveTo>
                  <a:pt x="0" y="0"/>
                </a:moveTo>
                <a:lnTo>
                  <a:pt x="381187" y="0"/>
                </a:lnTo>
                <a:lnTo>
                  <a:pt x="381187" y="465572"/>
                </a:lnTo>
                <a:lnTo>
                  <a:pt x="0" y="465572"/>
                </a:lnTo>
                <a:lnTo>
                  <a:pt x="0" y="0"/>
                </a:lnTo>
                <a:close/>
              </a:path>
            </a:pathLst>
          </a:custGeom>
          <a:blipFill rotWithShape="1">
            <a:blip r:embed="rId4">
              <a:alphaModFix/>
            </a:blip>
            <a:stretch>
              <a:fillRect b="0" l="0" r="0" t="0"/>
            </a:stretch>
          </a:blipFill>
          <a:ln>
            <a:noFill/>
          </a:ln>
        </p:spPr>
      </p:sp>
      <p:sp>
        <p:nvSpPr>
          <p:cNvPr id="461" name="Google Shape;461;p63"/>
          <p:cNvSpPr txBox="1"/>
          <p:nvPr/>
        </p:nvSpPr>
        <p:spPr>
          <a:xfrm>
            <a:off x="3054405" y="2381425"/>
            <a:ext cx="3390900" cy="307800"/>
          </a:xfrm>
          <a:prstGeom prst="rect">
            <a:avLst/>
          </a:prstGeom>
          <a:noFill/>
          <a:ln>
            <a:noFill/>
          </a:ln>
        </p:spPr>
        <p:txBody>
          <a:bodyPr anchorCtr="0" anchor="t" bIns="0" lIns="0" spcFirstLastPara="1" rIns="0" wrap="square" tIns="0">
            <a:spAutoFit/>
          </a:bodyPr>
          <a:lstStyle/>
          <a:p>
            <a:pPr indent="0" lvl="0" marL="0" marR="0" rtl="0" algn="l">
              <a:lnSpc>
                <a:spcPct val="124006"/>
              </a:lnSpc>
              <a:spcBef>
                <a:spcPts val="0"/>
              </a:spcBef>
              <a:spcAft>
                <a:spcPts val="0"/>
              </a:spcAft>
              <a:buNone/>
            </a:pPr>
            <a:r>
              <a:rPr b="0" i="0" lang="en-GB" sz="2000" u="none" cap="none" strike="noStrike">
                <a:solidFill>
                  <a:srgbClr val="000000"/>
                </a:solidFill>
                <a:latin typeface="Lilita One"/>
                <a:ea typeface="Lilita One"/>
                <a:cs typeface="Lilita One"/>
                <a:sym typeface="Lilita One"/>
              </a:rPr>
              <a:t>subtitle</a:t>
            </a:r>
            <a:endParaRPr sz="700"/>
          </a:p>
        </p:txBody>
      </p:sp>
      <p:sp>
        <p:nvSpPr>
          <p:cNvPr id="462" name="Google Shape;462;p63"/>
          <p:cNvSpPr txBox="1"/>
          <p:nvPr/>
        </p:nvSpPr>
        <p:spPr>
          <a:xfrm>
            <a:off x="3054405" y="2746471"/>
            <a:ext cx="2318700" cy="701700"/>
          </a:xfrm>
          <a:prstGeom prst="rect">
            <a:avLst/>
          </a:prstGeom>
          <a:noFill/>
          <a:ln>
            <a:noFill/>
          </a:ln>
        </p:spPr>
        <p:txBody>
          <a:bodyPr anchorCtr="0" anchor="t" bIns="0" lIns="0" spcFirstLastPara="1" rIns="0" wrap="square" tIns="0">
            <a:spAutoFit/>
          </a:bodyPr>
          <a:lstStyle/>
          <a:p>
            <a:pPr indent="0" lvl="0" marL="0" marR="0" rtl="0" algn="l">
              <a:lnSpc>
                <a:spcPct val="139958"/>
              </a:lnSpc>
              <a:spcBef>
                <a:spcPts val="0"/>
              </a:spcBef>
              <a:spcAft>
                <a:spcPts val="0"/>
              </a:spcAft>
              <a:buNone/>
            </a:pPr>
            <a:r>
              <a:rPr b="0" i="0" lang="en-GB" sz="1200" u="none" cap="none" strike="noStrike">
                <a:solidFill>
                  <a:srgbClr val="000000"/>
                </a:solidFill>
                <a:latin typeface="Helvetica Neue"/>
                <a:ea typeface="Helvetica Neue"/>
                <a:cs typeface="Helvetica Neue"/>
                <a:sym typeface="Helvetica Neue"/>
              </a:rPr>
              <a:t>Insert body text here</a:t>
            </a:r>
            <a:endParaRPr sz="700"/>
          </a:p>
          <a:p>
            <a:pPr indent="0" lvl="0" marL="0" marR="0" rtl="0" algn="l">
              <a:lnSpc>
                <a:spcPct val="139958"/>
              </a:lnSpc>
              <a:spcBef>
                <a:spcPts val="0"/>
              </a:spcBef>
              <a:spcAft>
                <a:spcPts val="0"/>
              </a:spcAft>
              <a:buNone/>
            </a:pPr>
            <a:r>
              <a:rPr b="0" i="0" lang="en-GB" sz="1200" u="none" cap="none" strike="noStrike">
                <a:solidFill>
                  <a:srgbClr val="000000"/>
                </a:solidFill>
                <a:latin typeface="Helvetica Neue"/>
                <a:ea typeface="Helvetica Neue"/>
                <a:cs typeface="Helvetica Neue"/>
                <a:sym typeface="Helvetica Neue"/>
              </a:rPr>
              <a:t>Insert body text here</a:t>
            </a:r>
            <a:endParaRPr sz="700"/>
          </a:p>
          <a:p>
            <a:pPr indent="0" lvl="0" marL="0" marR="0" rtl="0" algn="l">
              <a:lnSpc>
                <a:spcPct val="139958"/>
              </a:lnSpc>
              <a:spcBef>
                <a:spcPts val="0"/>
              </a:spcBef>
              <a:spcAft>
                <a:spcPts val="0"/>
              </a:spcAft>
              <a:buNone/>
            </a:pPr>
            <a:r>
              <a:rPr b="0" i="0" lang="en-GB" sz="1200" u="none" cap="none" strike="noStrike">
                <a:solidFill>
                  <a:srgbClr val="000000"/>
                </a:solidFill>
                <a:latin typeface="Helvetica Neue"/>
                <a:ea typeface="Helvetica Neue"/>
                <a:cs typeface="Helvetica Neue"/>
                <a:sym typeface="Helvetica Neue"/>
              </a:rPr>
              <a:t>Insert body text here</a:t>
            </a:r>
            <a:endParaRPr sz="700"/>
          </a:p>
        </p:txBody>
      </p:sp>
      <p:sp>
        <p:nvSpPr>
          <p:cNvPr id="463" name="Google Shape;463;p63"/>
          <p:cNvSpPr txBox="1"/>
          <p:nvPr/>
        </p:nvSpPr>
        <p:spPr>
          <a:xfrm>
            <a:off x="3035686" y="1894380"/>
            <a:ext cx="3051000" cy="538800"/>
          </a:xfrm>
          <a:prstGeom prst="rect">
            <a:avLst/>
          </a:prstGeom>
          <a:noFill/>
          <a:ln>
            <a:noFill/>
          </a:ln>
        </p:spPr>
        <p:txBody>
          <a:bodyPr anchorCtr="0" anchor="t" bIns="0" lIns="0" spcFirstLastPara="1" rIns="0" wrap="square" tIns="0">
            <a:spAutoFit/>
          </a:bodyPr>
          <a:lstStyle/>
          <a:p>
            <a:pPr indent="0" lvl="0" marL="0" marR="0" rtl="0" algn="l">
              <a:lnSpc>
                <a:spcPct val="124003"/>
              </a:lnSpc>
              <a:spcBef>
                <a:spcPts val="0"/>
              </a:spcBef>
              <a:spcAft>
                <a:spcPts val="0"/>
              </a:spcAft>
              <a:buNone/>
            </a:pPr>
            <a:r>
              <a:rPr b="0" i="0" lang="en-GB" sz="3500" u="none" cap="none" strike="noStrike">
                <a:solidFill>
                  <a:srgbClr val="FFFFFF"/>
                </a:solidFill>
                <a:latin typeface="Lilita One"/>
                <a:ea typeface="Lilita One"/>
                <a:cs typeface="Lilita One"/>
                <a:sym typeface="Lilita One"/>
              </a:rPr>
              <a:t>title</a:t>
            </a:r>
            <a:endParaRPr sz="700"/>
          </a:p>
        </p:txBody>
      </p:sp>
      <p:pic>
        <p:nvPicPr>
          <p:cNvPr id="464" name="Google Shape;464;p63"/>
          <p:cNvPicPr preferRelativeResize="0"/>
          <p:nvPr/>
        </p:nvPicPr>
        <p:blipFill>
          <a:blip r:embed="rId5">
            <a:alphaModFix/>
          </a:blip>
          <a:stretch>
            <a:fillRect/>
          </a:stretch>
        </p:blipFill>
        <p:spPr>
          <a:xfrm>
            <a:off x="-20000" y="0"/>
            <a:ext cx="9154001" cy="5192166"/>
          </a:xfrm>
          <a:prstGeom prst="rect">
            <a:avLst/>
          </a:prstGeom>
          <a:noFill/>
          <a:ln>
            <a:noFill/>
          </a:ln>
        </p:spPr>
      </p:pic>
      <p:pic>
        <p:nvPicPr>
          <p:cNvPr id="465" name="Google Shape;465;p63"/>
          <p:cNvPicPr preferRelativeResize="0"/>
          <p:nvPr/>
        </p:nvPicPr>
        <p:blipFill>
          <a:blip r:embed="rId6">
            <a:alphaModFix/>
          </a:blip>
          <a:stretch>
            <a:fillRect/>
          </a:stretch>
        </p:blipFill>
        <p:spPr>
          <a:xfrm>
            <a:off x="6850" y="0"/>
            <a:ext cx="9130299" cy="51435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9" name="Shape 469"/>
        <p:cNvGrpSpPr/>
        <p:nvPr/>
      </p:nvGrpSpPr>
      <p:grpSpPr>
        <a:xfrm>
          <a:off x="0" y="0"/>
          <a:ext cx="0" cy="0"/>
          <a:chOff x="0" y="0"/>
          <a:chExt cx="0" cy="0"/>
        </a:xfrm>
      </p:grpSpPr>
      <p:pic>
        <p:nvPicPr>
          <p:cNvPr id="470" name="Google Shape;470;p64" title="Copy of NIRN Presentation Template WITH DAERA LOGO no text (8).png"/>
          <p:cNvPicPr preferRelativeResize="0"/>
          <p:nvPr/>
        </p:nvPicPr>
        <p:blipFill>
          <a:blip r:embed="rId3">
            <a:alphaModFix/>
          </a:blip>
          <a:stretch>
            <a:fillRect/>
          </a:stretch>
        </p:blipFill>
        <p:spPr>
          <a:xfrm>
            <a:off x="0" y="0"/>
            <a:ext cx="9144000" cy="5143511"/>
          </a:xfrm>
          <a:prstGeom prst="rect">
            <a:avLst/>
          </a:prstGeom>
          <a:noFill/>
          <a:ln>
            <a:noFill/>
          </a:ln>
        </p:spPr>
      </p:pic>
      <p:sp>
        <p:nvSpPr>
          <p:cNvPr id="471" name="Google Shape;471;p64"/>
          <p:cNvSpPr txBox="1"/>
          <p:nvPr/>
        </p:nvSpPr>
        <p:spPr>
          <a:xfrm>
            <a:off x="4572000" y="2001742"/>
            <a:ext cx="3630300" cy="708000"/>
          </a:xfrm>
          <a:prstGeom prst="rect">
            <a:avLst/>
          </a:prstGeom>
          <a:noFill/>
          <a:ln>
            <a:noFill/>
          </a:ln>
        </p:spPr>
        <p:txBody>
          <a:bodyPr anchorCtr="0" anchor="t" bIns="0" lIns="0" spcFirstLastPara="1" rIns="0" wrap="square" tIns="0">
            <a:spAutoFit/>
          </a:bodyPr>
          <a:lstStyle/>
          <a:p>
            <a:pPr indent="0" lvl="0" marL="0" marR="0" rtl="0" algn="l">
              <a:lnSpc>
                <a:spcPct val="124002"/>
              </a:lnSpc>
              <a:spcBef>
                <a:spcPts val="0"/>
              </a:spcBef>
              <a:spcAft>
                <a:spcPts val="0"/>
              </a:spcAft>
              <a:buNone/>
            </a:pPr>
            <a:r>
              <a:rPr b="0" i="0" lang="en-GB" sz="4600" u="none" cap="none" strike="noStrike">
                <a:solidFill>
                  <a:srgbClr val="FFFFFF"/>
                </a:solidFill>
                <a:latin typeface="Lilita One"/>
                <a:ea typeface="Lilita One"/>
                <a:cs typeface="Lilita One"/>
                <a:sym typeface="Lilita One"/>
              </a:rPr>
              <a:t>thank you</a:t>
            </a:r>
            <a:endParaRPr sz="700"/>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5" name="Shape 475"/>
        <p:cNvGrpSpPr/>
        <p:nvPr/>
      </p:nvGrpSpPr>
      <p:grpSpPr>
        <a:xfrm>
          <a:off x="0" y="0"/>
          <a:ext cx="0" cy="0"/>
          <a:chOff x="0" y="0"/>
          <a:chExt cx="0" cy="0"/>
        </a:xfrm>
      </p:grpSpPr>
      <p:sp>
        <p:nvSpPr>
          <p:cNvPr id="476" name="Google Shape;476;p65"/>
          <p:cNvSpPr txBox="1"/>
          <p:nvPr>
            <p:ph type="title"/>
          </p:nvPr>
        </p:nvSpPr>
        <p:spPr>
          <a:xfrm>
            <a:off x="2075100" y="404825"/>
            <a:ext cx="49938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GB" sz="3600">
                <a:latin typeface="Lexend ExtraBold"/>
                <a:ea typeface="Lexend ExtraBold"/>
                <a:cs typeface="Lexend ExtraBold"/>
                <a:sym typeface="Lexend ExtraBold"/>
              </a:rPr>
              <a:t>Conference Host</a:t>
            </a:r>
            <a:endParaRPr sz="3600">
              <a:latin typeface="Lexend ExtraBold"/>
              <a:ea typeface="Lexend ExtraBold"/>
              <a:cs typeface="Lexend ExtraBold"/>
              <a:sym typeface="Lexend ExtraBold"/>
            </a:endParaRPr>
          </a:p>
          <a:p>
            <a:pPr indent="0" lvl="0" marL="0" rtl="0" algn="ctr">
              <a:spcBef>
                <a:spcPts val="0"/>
              </a:spcBef>
              <a:spcAft>
                <a:spcPts val="0"/>
              </a:spcAft>
              <a:buNone/>
            </a:pPr>
            <a:r>
              <a:t/>
            </a:r>
            <a:endParaRPr sz="3600">
              <a:latin typeface="Lexend ExtraBold"/>
              <a:ea typeface="Lexend ExtraBold"/>
              <a:cs typeface="Lexend ExtraBold"/>
              <a:sym typeface="Lexend ExtraBold"/>
            </a:endParaRPr>
          </a:p>
        </p:txBody>
      </p:sp>
      <p:sp>
        <p:nvSpPr>
          <p:cNvPr id="477" name="Google Shape;477;p65"/>
          <p:cNvSpPr txBox="1"/>
          <p:nvPr>
            <p:ph idx="1" type="body"/>
          </p:nvPr>
        </p:nvSpPr>
        <p:spPr>
          <a:xfrm>
            <a:off x="1152450" y="3431375"/>
            <a:ext cx="6839100" cy="714600"/>
          </a:xfrm>
          <a:prstGeom prst="rect">
            <a:avLst/>
          </a:prstGeom>
        </p:spPr>
        <p:txBody>
          <a:bodyPr anchorCtr="0" anchor="t" bIns="91425" lIns="91425" spcFirstLastPara="1" rIns="91425" wrap="square" tIns="91425">
            <a:noAutofit/>
          </a:bodyPr>
          <a:lstStyle/>
          <a:p>
            <a:pPr indent="0" lvl="0" marL="0" rtl="0" algn="ctr">
              <a:lnSpc>
                <a:spcPct val="100000"/>
              </a:lnSpc>
              <a:spcBef>
                <a:spcPts val="0"/>
              </a:spcBef>
              <a:spcAft>
                <a:spcPts val="0"/>
              </a:spcAft>
              <a:buClr>
                <a:schemeClr val="dk1"/>
              </a:buClr>
              <a:buSzPts val="770"/>
              <a:buFont typeface="Arial"/>
              <a:buNone/>
            </a:pPr>
            <a:r>
              <a:rPr b="1" lang="en-GB" sz="2260"/>
              <a:t>Louise Cullen</a:t>
            </a:r>
            <a:endParaRPr b="1" sz="2260"/>
          </a:p>
          <a:p>
            <a:pPr indent="0" lvl="0" marL="0" rtl="0" algn="ctr">
              <a:lnSpc>
                <a:spcPct val="100000"/>
              </a:lnSpc>
              <a:spcBef>
                <a:spcPts val="0"/>
              </a:spcBef>
              <a:spcAft>
                <a:spcPts val="0"/>
              </a:spcAft>
              <a:buClr>
                <a:schemeClr val="dk1"/>
              </a:buClr>
              <a:buSzPts val="770"/>
              <a:buFont typeface="Arial"/>
              <a:buNone/>
            </a:pPr>
            <a:r>
              <a:rPr b="1" lang="en-GB" sz="2250">
                <a:solidFill>
                  <a:srgbClr val="767676"/>
                </a:solidFill>
                <a:highlight>
                  <a:schemeClr val="lt1"/>
                </a:highlight>
              </a:rPr>
              <a:t>BBC NI Agri/Environment Correspondent</a:t>
            </a:r>
            <a:r>
              <a:rPr lang="en-GB" sz="2250">
                <a:solidFill>
                  <a:schemeClr val="dk1"/>
                </a:solidFill>
              </a:rPr>
              <a:t> </a:t>
            </a:r>
            <a:endParaRPr b="1" sz="2260"/>
          </a:p>
        </p:txBody>
      </p:sp>
      <p:pic>
        <p:nvPicPr>
          <p:cNvPr id="478" name="Google Shape;478;p65"/>
          <p:cNvPicPr preferRelativeResize="0"/>
          <p:nvPr/>
        </p:nvPicPr>
        <p:blipFill>
          <a:blip r:embed="rId3">
            <a:alphaModFix/>
          </a:blip>
          <a:stretch>
            <a:fillRect/>
          </a:stretch>
        </p:blipFill>
        <p:spPr>
          <a:xfrm>
            <a:off x="5362575" y="4319782"/>
            <a:ext cx="2162176" cy="346275"/>
          </a:xfrm>
          <a:prstGeom prst="rect">
            <a:avLst/>
          </a:prstGeom>
          <a:noFill/>
          <a:ln>
            <a:noFill/>
          </a:ln>
        </p:spPr>
      </p:pic>
      <p:pic>
        <p:nvPicPr>
          <p:cNvPr id="479" name="Google Shape;479;p65" title="Conference Headshots.png"/>
          <p:cNvPicPr preferRelativeResize="0"/>
          <p:nvPr/>
        </p:nvPicPr>
        <p:blipFill>
          <a:blip r:embed="rId4">
            <a:alphaModFix/>
          </a:blip>
          <a:stretch>
            <a:fillRect/>
          </a:stretch>
        </p:blipFill>
        <p:spPr>
          <a:xfrm>
            <a:off x="3659513" y="1556400"/>
            <a:ext cx="1824973" cy="1824973"/>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3" name="Shape 483"/>
        <p:cNvGrpSpPr/>
        <p:nvPr/>
      </p:nvGrpSpPr>
      <p:grpSpPr>
        <a:xfrm>
          <a:off x="0" y="0"/>
          <a:ext cx="0" cy="0"/>
          <a:chOff x="0" y="0"/>
          <a:chExt cx="0" cy="0"/>
        </a:xfrm>
      </p:grpSpPr>
      <p:sp>
        <p:nvSpPr>
          <p:cNvPr id="484" name="Google Shape;484;p66"/>
          <p:cNvSpPr txBox="1"/>
          <p:nvPr>
            <p:ph type="ctrTitle"/>
          </p:nvPr>
        </p:nvSpPr>
        <p:spPr>
          <a:xfrm>
            <a:off x="311700" y="1749400"/>
            <a:ext cx="8520600" cy="1047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GB" sz="5100">
                <a:latin typeface="Lexend ExtraBold"/>
                <a:ea typeface="Lexend ExtraBold"/>
                <a:cs typeface="Lexend ExtraBold"/>
                <a:sym typeface="Lexend ExtraBold"/>
              </a:rPr>
              <a:t>Ice Breaker</a:t>
            </a:r>
            <a:endParaRPr sz="5100">
              <a:latin typeface="Lexend ExtraBold"/>
              <a:ea typeface="Lexend ExtraBold"/>
              <a:cs typeface="Lexend ExtraBold"/>
              <a:sym typeface="Lexend ExtraBold"/>
            </a:endParaRPr>
          </a:p>
        </p:txBody>
      </p:sp>
      <p:pic>
        <p:nvPicPr>
          <p:cNvPr id="485" name="Google Shape;485;p66"/>
          <p:cNvPicPr preferRelativeResize="0"/>
          <p:nvPr/>
        </p:nvPicPr>
        <p:blipFill>
          <a:blip r:embed="rId3">
            <a:alphaModFix/>
          </a:blip>
          <a:stretch>
            <a:fillRect/>
          </a:stretch>
        </p:blipFill>
        <p:spPr>
          <a:xfrm>
            <a:off x="5362575" y="4319782"/>
            <a:ext cx="2162176" cy="34627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9" name="Shape 489"/>
        <p:cNvGrpSpPr/>
        <p:nvPr/>
      </p:nvGrpSpPr>
      <p:grpSpPr>
        <a:xfrm>
          <a:off x="0" y="0"/>
          <a:ext cx="0" cy="0"/>
          <a:chOff x="0" y="0"/>
          <a:chExt cx="0" cy="0"/>
        </a:xfrm>
      </p:grpSpPr>
      <p:pic>
        <p:nvPicPr>
          <p:cNvPr id="490" name="Google Shape;490;p67" title="Conference Slides (2).jpg"/>
          <p:cNvPicPr preferRelativeResize="0"/>
          <p:nvPr/>
        </p:nvPicPr>
        <p:blipFill rotWithShape="1">
          <a:blip r:embed="rId3">
            <a:alphaModFix/>
          </a:blip>
          <a:srcRect b="8594" l="0" r="0" t="7393"/>
          <a:stretch/>
        </p:blipFill>
        <p:spPr>
          <a:xfrm>
            <a:off x="1095701" y="1119175"/>
            <a:ext cx="6952602" cy="3285475"/>
          </a:xfrm>
          <a:prstGeom prst="rect">
            <a:avLst/>
          </a:prstGeom>
          <a:noFill/>
          <a:ln>
            <a:noFill/>
          </a:ln>
        </p:spPr>
      </p:pic>
      <p:sp>
        <p:nvSpPr>
          <p:cNvPr id="491" name="Google Shape;491;p67"/>
          <p:cNvSpPr txBox="1"/>
          <p:nvPr>
            <p:ph type="title"/>
          </p:nvPr>
        </p:nvSpPr>
        <p:spPr>
          <a:xfrm>
            <a:off x="420750" y="404825"/>
            <a:ext cx="8167500" cy="562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GB" sz="3600">
                <a:latin typeface="Lexend ExtraBold"/>
                <a:ea typeface="Lexend ExtraBold"/>
                <a:cs typeface="Lexend ExtraBold"/>
                <a:sym typeface="Lexend ExtraBold"/>
              </a:rPr>
              <a:t>Part 1: The Creative Reuse Quest</a:t>
            </a:r>
            <a:endParaRPr sz="3600">
              <a:latin typeface="Lexend ExtraBold"/>
              <a:ea typeface="Lexend ExtraBold"/>
              <a:cs typeface="Lexend ExtraBold"/>
              <a:sym typeface="Lexend ExtraBold"/>
            </a:endParaRPr>
          </a:p>
        </p:txBody>
      </p:sp>
      <p:sp>
        <p:nvSpPr>
          <p:cNvPr id="492" name="Google Shape;492;p67"/>
          <p:cNvSpPr/>
          <p:nvPr/>
        </p:nvSpPr>
        <p:spPr>
          <a:xfrm>
            <a:off x="8141275" y="3243275"/>
            <a:ext cx="1002900" cy="14430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93" name="Google Shape;493;p67"/>
          <p:cNvSpPr/>
          <p:nvPr/>
        </p:nvSpPr>
        <p:spPr>
          <a:xfrm>
            <a:off x="7345925" y="4404650"/>
            <a:ext cx="1845600" cy="3102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494" name="Google Shape;494;p67" title="Untitled design (1).png"/>
          <p:cNvPicPr preferRelativeResize="0"/>
          <p:nvPr/>
        </p:nvPicPr>
        <p:blipFill>
          <a:blip r:embed="rId4">
            <a:alphaModFix/>
          </a:blip>
          <a:stretch>
            <a:fillRect/>
          </a:stretch>
        </p:blipFill>
        <p:spPr>
          <a:xfrm>
            <a:off x="7524750" y="3409950"/>
            <a:ext cx="1895449" cy="1895449"/>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8" name="Shape 498"/>
        <p:cNvGrpSpPr/>
        <p:nvPr/>
      </p:nvGrpSpPr>
      <p:grpSpPr>
        <a:xfrm>
          <a:off x="0" y="0"/>
          <a:ext cx="0" cy="0"/>
          <a:chOff x="0" y="0"/>
          <a:chExt cx="0" cy="0"/>
        </a:xfrm>
      </p:grpSpPr>
      <p:pic>
        <p:nvPicPr>
          <p:cNvPr id="499" name="Google Shape;499;p68" title="Conference Slides (3).jpg"/>
          <p:cNvPicPr preferRelativeResize="0"/>
          <p:nvPr/>
        </p:nvPicPr>
        <p:blipFill>
          <a:blip r:embed="rId3">
            <a:alphaModFix/>
          </a:blip>
          <a:stretch>
            <a:fillRect/>
          </a:stretch>
        </p:blipFill>
        <p:spPr>
          <a:xfrm>
            <a:off x="0" y="0"/>
            <a:ext cx="9144003" cy="5143490"/>
          </a:xfrm>
          <a:prstGeom prst="rect">
            <a:avLst/>
          </a:prstGeom>
          <a:noFill/>
          <a:ln>
            <a:noFill/>
          </a:ln>
        </p:spPr>
      </p:pic>
      <p:sp>
        <p:nvSpPr>
          <p:cNvPr id="500" name="Google Shape;500;p68"/>
          <p:cNvSpPr txBox="1"/>
          <p:nvPr>
            <p:ph type="title"/>
          </p:nvPr>
        </p:nvSpPr>
        <p:spPr>
          <a:xfrm>
            <a:off x="1824000" y="409700"/>
            <a:ext cx="5496000" cy="567900"/>
          </a:xfrm>
          <a:prstGeom prst="rect">
            <a:avLst/>
          </a:prstGeom>
          <a:solidFill>
            <a:schemeClr val="lt1"/>
          </a:solidFill>
        </p:spPr>
        <p:txBody>
          <a:bodyPr anchorCtr="0" anchor="t" bIns="91425" lIns="91425" spcFirstLastPara="1" rIns="91425" wrap="square" tIns="91425">
            <a:noAutofit/>
          </a:bodyPr>
          <a:lstStyle/>
          <a:p>
            <a:pPr indent="0" lvl="0" marL="0" rtl="0" algn="ctr">
              <a:spcBef>
                <a:spcPts val="0"/>
              </a:spcBef>
              <a:spcAft>
                <a:spcPts val="0"/>
              </a:spcAft>
              <a:buNone/>
            </a:pPr>
            <a:r>
              <a:rPr lang="en-GB" sz="3600">
                <a:latin typeface="Lexend ExtraBold"/>
                <a:ea typeface="Lexend ExtraBold"/>
                <a:cs typeface="Lexend ExtraBold"/>
                <a:sym typeface="Lexend ExtraBold"/>
              </a:rPr>
              <a:t>Part 2: The Challenge</a:t>
            </a:r>
            <a:endParaRPr sz="3600">
              <a:latin typeface="Lexend ExtraBold"/>
              <a:ea typeface="Lexend ExtraBold"/>
              <a:cs typeface="Lexend ExtraBold"/>
              <a:sym typeface="Lexend ExtraBold"/>
            </a:endParaRPr>
          </a:p>
        </p:txBody>
      </p:sp>
      <p:sp>
        <p:nvSpPr>
          <p:cNvPr id="501" name="Google Shape;501;p68"/>
          <p:cNvSpPr txBox="1"/>
          <p:nvPr/>
        </p:nvSpPr>
        <p:spPr>
          <a:xfrm>
            <a:off x="2547900" y="1414925"/>
            <a:ext cx="4048200" cy="2124000"/>
          </a:xfrm>
          <a:prstGeom prst="rect">
            <a:avLst/>
          </a:prstGeom>
          <a:noFill/>
          <a:ln>
            <a:noFill/>
          </a:ln>
        </p:spPr>
        <p:txBody>
          <a:bodyPr anchorCtr="0" anchor="t" bIns="91425" lIns="91425" spcFirstLastPara="1" rIns="91425" wrap="square" tIns="91425">
            <a:spAutoFit/>
          </a:bodyPr>
          <a:lstStyle/>
          <a:p>
            <a:pPr indent="-361950" lvl="0" marL="457200" rtl="0" algn="l">
              <a:spcBef>
                <a:spcPts val="0"/>
              </a:spcBef>
              <a:spcAft>
                <a:spcPts val="0"/>
              </a:spcAft>
              <a:buSzPts val="2100"/>
              <a:buAutoNum type="arabicPeriod"/>
            </a:pPr>
            <a:r>
              <a:rPr b="1" lang="en-GB" sz="2100"/>
              <a:t>What value is being lost?</a:t>
            </a:r>
            <a:endParaRPr b="1" sz="2100"/>
          </a:p>
          <a:p>
            <a:pPr indent="-361950" lvl="0" marL="457200" rtl="0" algn="l">
              <a:spcBef>
                <a:spcPts val="0"/>
              </a:spcBef>
              <a:spcAft>
                <a:spcPts val="0"/>
              </a:spcAft>
              <a:buSzPts val="2100"/>
              <a:buAutoNum type="arabicPeriod"/>
            </a:pPr>
            <a:r>
              <a:rPr b="1" lang="en-GB" sz="2100"/>
              <a:t>What’s one circular solution?</a:t>
            </a:r>
            <a:endParaRPr b="1" sz="2100"/>
          </a:p>
          <a:p>
            <a:pPr indent="-361950" lvl="0" marL="457200" rtl="0" algn="l">
              <a:spcBef>
                <a:spcPts val="0"/>
              </a:spcBef>
              <a:spcAft>
                <a:spcPts val="0"/>
              </a:spcAft>
              <a:buSzPts val="2100"/>
              <a:buAutoNum type="arabicPeriod"/>
            </a:pPr>
            <a:r>
              <a:rPr b="1" lang="en-GB" sz="2100"/>
              <a:t>Who would benefit?</a:t>
            </a:r>
            <a:endParaRPr b="1" sz="2100"/>
          </a:p>
          <a:p>
            <a:pPr indent="-361950" lvl="0" marL="457200" rtl="0" algn="l">
              <a:spcBef>
                <a:spcPts val="0"/>
              </a:spcBef>
              <a:spcAft>
                <a:spcPts val="0"/>
              </a:spcAft>
              <a:buSzPts val="2100"/>
              <a:buAutoNum type="arabicPeriod"/>
            </a:pPr>
            <a:r>
              <a:rPr b="1" lang="en-GB" sz="2100"/>
              <a:t>What’s the biggest barrier to making it happen?</a:t>
            </a:r>
            <a:endParaRPr b="1" sz="2100"/>
          </a:p>
        </p:txBody>
      </p:sp>
      <p:pic>
        <p:nvPicPr>
          <p:cNvPr id="502" name="Google Shape;502;p68"/>
          <p:cNvPicPr preferRelativeResize="0"/>
          <p:nvPr/>
        </p:nvPicPr>
        <p:blipFill>
          <a:blip r:embed="rId4">
            <a:alphaModFix/>
          </a:blip>
          <a:stretch>
            <a:fillRect/>
          </a:stretch>
        </p:blipFill>
        <p:spPr>
          <a:xfrm>
            <a:off x="5362575" y="4319782"/>
            <a:ext cx="2162176" cy="346275"/>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6" name="Shape 506"/>
        <p:cNvGrpSpPr/>
        <p:nvPr/>
      </p:nvGrpSpPr>
      <p:grpSpPr>
        <a:xfrm>
          <a:off x="0" y="0"/>
          <a:ext cx="0" cy="0"/>
          <a:chOff x="0" y="0"/>
          <a:chExt cx="0" cy="0"/>
        </a:xfrm>
      </p:grpSpPr>
      <p:pic>
        <p:nvPicPr>
          <p:cNvPr id="507" name="Google Shape;507;p69" title="Conference Slides (1).png"/>
          <p:cNvPicPr preferRelativeResize="0"/>
          <p:nvPr/>
        </p:nvPicPr>
        <p:blipFill>
          <a:blip r:embed="rId3">
            <a:alphaModFix/>
          </a:blip>
          <a:stretch>
            <a:fillRect/>
          </a:stretch>
        </p:blipFill>
        <p:spPr>
          <a:xfrm>
            <a:off x="245662" y="228738"/>
            <a:ext cx="8652687" cy="4867125"/>
          </a:xfrm>
          <a:prstGeom prst="rect">
            <a:avLst/>
          </a:prstGeom>
          <a:noFill/>
          <a:ln>
            <a:noFill/>
          </a:ln>
        </p:spPr>
      </p:pic>
      <p:sp>
        <p:nvSpPr>
          <p:cNvPr id="508" name="Google Shape;508;p69"/>
          <p:cNvSpPr txBox="1"/>
          <p:nvPr>
            <p:ph type="title"/>
          </p:nvPr>
        </p:nvSpPr>
        <p:spPr>
          <a:xfrm>
            <a:off x="1824000" y="404825"/>
            <a:ext cx="5496000" cy="572700"/>
          </a:xfrm>
          <a:prstGeom prst="rect">
            <a:avLst/>
          </a:prstGeom>
          <a:solidFill>
            <a:schemeClr val="lt1"/>
          </a:solidFill>
        </p:spPr>
        <p:txBody>
          <a:bodyPr anchorCtr="0" anchor="t" bIns="91425" lIns="91425" spcFirstLastPara="1" rIns="91425" wrap="square" tIns="91425">
            <a:noAutofit/>
          </a:bodyPr>
          <a:lstStyle/>
          <a:p>
            <a:pPr indent="0" lvl="0" marL="0" rtl="0" algn="ctr">
              <a:spcBef>
                <a:spcPts val="0"/>
              </a:spcBef>
              <a:spcAft>
                <a:spcPts val="0"/>
              </a:spcAft>
              <a:buNone/>
            </a:pPr>
            <a:r>
              <a:rPr lang="en-GB" sz="3600">
                <a:latin typeface="Lexend ExtraBold"/>
                <a:ea typeface="Lexend ExtraBold"/>
                <a:cs typeface="Lexend ExtraBold"/>
                <a:sym typeface="Lexend ExtraBold"/>
              </a:rPr>
              <a:t>Part 3: Wrap It Up</a:t>
            </a:r>
            <a:endParaRPr sz="3600">
              <a:latin typeface="Lexend ExtraBold"/>
              <a:ea typeface="Lexend ExtraBold"/>
              <a:cs typeface="Lexend ExtraBold"/>
              <a:sym typeface="Lexend ExtraBold"/>
            </a:endParaRPr>
          </a:p>
        </p:txBody>
      </p:sp>
      <p:pic>
        <p:nvPicPr>
          <p:cNvPr id="509" name="Google Shape;509;p69"/>
          <p:cNvPicPr preferRelativeResize="0"/>
          <p:nvPr/>
        </p:nvPicPr>
        <p:blipFill>
          <a:blip r:embed="rId4">
            <a:alphaModFix/>
          </a:blip>
          <a:stretch>
            <a:fillRect/>
          </a:stretch>
        </p:blipFill>
        <p:spPr>
          <a:xfrm>
            <a:off x="5362575" y="4319782"/>
            <a:ext cx="2162176" cy="346275"/>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3" name="Shape 513"/>
        <p:cNvGrpSpPr/>
        <p:nvPr/>
      </p:nvGrpSpPr>
      <p:grpSpPr>
        <a:xfrm>
          <a:off x="0" y="0"/>
          <a:ext cx="0" cy="0"/>
          <a:chOff x="0" y="0"/>
          <a:chExt cx="0" cy="0"/>
        </a:xfrm>
      </p:grpSpPr>
      <p:sp>
        <p:nvSpPr>
          <p:cNvPr id="514" name="Google Shape;514;p70"/>
          <p:cNvSpPr txBox="1"/>
          <p:nvPr>
            <p:ph type="title"/>
          </p:nvPr>
        </p:nvSpPr>
        <p:spPr>
          <a:xfrm>
            <a:off x="311700" y="4048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990"/>
              <a:buNone/>
            </a:pPr>
            <a:r>
              <a:rPr lang="en-GB" sz="3600">
                <a:latin typeface="Lexend ExtraBold"/>
                <a:ea typeface="Lexend ExtraBold"/>
                <a:cs typeface="Lexend ExtraBold"/>
                <a:sym typeface="Lexend ExtraBold"/>
              </a:rPr>
              <a:t>Keynote</a:t>
            </a:r>
            <a:r>
              <a:rPr lang="en-GB" sz="3600">
                <a:latin typeface="Lexend ExtraBold"/>
                <a:ea typeface="Lexend ExtraBold"/>
                <a:cs typeface="Lexend ExtraBold"/>
                <a:sym typeface="Lexend ExtraBold"/>
              </a:rPr>
              <a:t> Address</a:t>
            </a:r>
            <a:endParaRPr sz="3600">
              <a:latin typeface="Lexend ExtraBold"/>
              <a:ea typeface="Lexend ExtraBold"/>
              <a:cs typeface="Lexend ExtraBold"/>
              <a:sym typeface="Lexend ExtraBold"/>
            </a:endParaRPr>
          </a:p>
        </p:txBody>
      </p:sp>
      <p:sp>
        <p:nvSpPr>
          <p:cNvPr id="515" name="Google Shape;515;p70"/>
          <p:cNvSpPr txBox="1"/>
          <p:nvPr>
            <p:ph idx="1" type="body"/>
          </p:nvPr>
        </p:nvSpPr>
        <p:spPr>
          <a:xfrm>
            <a:off x="1387200" y="3381375"/>
            <a:ext cx="6369600" cy="1010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GB" sz="2250"/>
              <a:t>James Dunbar</a:t>
            </a:r>
            <a:endParaRPr b="1" sz="2250"/>
          </a:p>
          <a:p>
            <a:pPr indent="0" lvl="0" marL="0" rtl="0" algn="ctr">
              <a:spcBef>
                <a:spcPts val="0"/>
              </a:spcBef>
              <a:spcAft>
                <a:spcPts val="0"/>
              </a:spcAft>
              <a:buNone/>
            </a:pPr>
            <a:r>
              <a:rPr lang="en-GB" sz="2250"/>
              <a:t>Chief Executive, New Start Highland</a:t>
            </a:r>
            <a:endParaRPr sz="2250"/>
          </a:p>
        </p:txBody>
      </p:sp>
      <p:pic>
        <p:nvPicPr>
          <p:cNvPr id="516" name="Google Shape;516;p70"/>
          <p:cNvPicPr preferRelativeResize="0"/>
          <p:nvPr/>
        </p:nvPicPr>
        <p:blipFill rotWithShape="1">
          <a:blip r:embed="rId3">
            <a:alphaModFix/>
          </a:blip>
          <a:srcRect b="44332" l="15647" r="12776" t="34010"/>
          <a:stretch/>
        </p:blipFill>
        <p:spPr>
          <a:xfrm>
            <a:off x="5659475" y="2167238"/>
            <a:ext cx="1128751" cy="607176"/>
          </a:xfrm>
          <a:prstGeom prst="rect">
            <a:avLst/>
          </a:prstGeom>
          <a:noFill/>
          <a:ln>
            <a:noFill/>
          </a:ln>
        </p:spPr>
      </p:pic>
      <p:pic>
        <p:nvPicPr>
          <p:cNvPr id="517" name="Google Shape;517;p70"/>
          <p:cNvPicPr preferRelativeResize="0"/>
          <p:nvPr/>
        </p:nvPicPr>
        <p:blipFill>
          <a:blip r:embed="rId4">
            <a:alphaModFix/>
          </a:blip>
          <a:stretch>
            <a:fillRect/>
          </a:stretch>
        </p:blipFill>
        <p:spPr>
          <a:xfrm>
            <a:off x="5362575" y="4319782"/>
            <a:ext cx="2162176" cy="346275"/>
          </a:xfrm>
          <a:prstGeom prst="rect">
            <a:avLst/>
          </a:prstGeom>
          <a:noFill/>
          <a:ln>
            <a:noFill/>
          </a:ln>
        </p:spPr>
      </p:pic>
      <p:pic>
        <p:nvPicPr>
          <p:cNvPr id="518" name="Google Shape;518;p70" title="Conference Headshots (2).png"/>
          <p:cNvPicPr preferRelativeResize="0"/>
          <p:nvPr/>
        </p:nvPicPr>
        <p:blipFill>
          <a:blip r:embed="rId5">
            <a:alphaModFix/>
          </a:blip>
          <a:stretch>
            <a:fillRect/>
          </a:stretch>
        </p:blipFill>
        <p:spPr>
          <a:xfrm>
            <a:off x="3677513" y="1558350"/>
            <a:ext cx="1824973" cy="1824973"/>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22" name="Shape 522"/>
        <p:cNvGrpSpPr/>
        <p:nvPr/>
      </p:nvGrpSpPr>
      <p:grpSpPr>
        <a:xfrm>
          <a:off x="0" y="0"/>
          <a:ext cx="0" cy="0"/>
          <a:chOff x="0" y="0"/>
          <a:chExt cx="0" cy="0"/>
        </a:xfrm>
      </p:grpSpPr>
      <p:pic>
        <p:nvPicPr>
          <p:cNvPr id="523" name="Google Shape;523;p71"/>
          <p:cNvPicPr preferRelativeResize="0"/>
          <p:nvPr/>
        </p:nvPicPr>
        <p:blipFill rotWithShape="1">
          <a:blip r:embed="rId4">
            <a:alphaModFix/>
          </a:blip>
          <a:srcRect b="0" l="0" r="0" t="0"/>
          <a:stretch/>
        </p:blipFill>
        <p:spPr>
          <a:xfrm>
            <a:off x="801303" y="463309"/>
            <a:ext cx="1844040" cy="903580"/>
          </a:xfrm>
          <a:prstGeom prst="rect">
            <a:avLst/>
          </a:prstGeom>
          <a:noFill/>
          <a:ln>
            <a:noFill/>
          </a:ln>
        </p:spPr>
      </p:pic>
      <p:sp>
        <p:nvSpPr>
          <p:cNvPr id="524" name="Google Shape;524;p71"/>
          <p:cNvSpPr txBox="1"/>
          <p:nvPr/>
        </p:nvSpPr>
        <p:spPr>
          <a:xfrm>
            <a:off x="855544" y="2237956"/>
            <a:ext cx="5096577" cy="1454244"/>
          </a:xfrm>
          <a:prstGeom prst="rect">
            <a:avLst/>
          </a:prstGeom>
          <a:noFill/>
          <a:ln>
            <a:noFill/>
          </a:ln>
        </p:spPr>
        <p:txBody>
          <a:bodyPr anchorCtr="0" anchor="t" bIns="34275" lIns="68575" spcFirstLastPara="1" rIns="68575" wrap="square" tIns="34275">
            <a:spAutoFit/>
          </a:bodyPr>
          <a:lstStyle/>
          <a:p>
            <a:pPr indent="0" lvl="0" marL="0" marR="0" rtl="0" algn="l">
              <a:lnSpc>
                <a:spcPct val="100000"/>
              </a:lnSpc>
              <a:spcBef>
                <a:spcPts val="0"/>
              </a:spcBef>
              <a:spcAft>
                <a:spcPts val="0"/>
              </a:spcAft>
              <a:buNone/>
            </a:pPr>
            <a:r>
              <a:rPr b="1" i="0" lang="en-GB" sz="3000" u="none" cap="none" strike="noStrike">
                <a:solidFill>
                  <a:schemeClr val="lt1"/>
                </a:solidFill>
                <a:latin typeface="Plus Jakarta Sans"/>
                <a:ea typeface="Plus Jakarta Sans"/>
                <a:cs typeface="Plus Jakarta Sans"/>
                <a:sym typeface="Plus Jakarta Sans"/>
              </a:rPr>
              <a:t>The Journey of New Start Highland and our Training and Reuse Village </a:t>
            </a:r>
            <a:endParaRPr b="1" i="0" sz="3000" u="none" cap="none" strike="noStrike">
              <a:solidFill>
                <a:schemeClr val="lt1"/>
              </a:solidFill>
              <a:latin typeface="Plus Jakarta Sans"/>
              <a:ea typeface="Plus Jakarta Sans"/>
              <a:cs typeface="Plus Jakarta Sans"/>
              <a:sym typeface="Plus Jakarta Sans"/>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8" name="Shape 528"/>
        <p:cNvGrpSpPr/>
        <p:nvPr/>
      </p:nvGrpSpPr>
      <p:grpSpPr>
        <a:xfrm>
          <a:off x="0" y="0"/>
          <a:ext cx="0" cy="0"/>
          <a:chOff x="0" y="0"/>
          <a:chExt cx="0" cy="0"/>
        </a:xfrm>
      </p:grpSpPr>
      <p:sp>
        <p:nvSpPr>
          <p:cNvPr id="529" name="Google Shape;529;p72"/>
          <p:cNvSpPr/>
          <p:nvPr/>
        </p:nvSpPr>
        <p:spPr>
          <a:xfrm>
            <a:off x="0" y="0"/>
            <a:ext cx="9144000" cy="5143500"/>
          </a:xfrm>
          <a:prstGeom prst="rect">
            <a:avLst/>
          </a:prstGeom>
          <a:solidFill>
            <a:schemeClr val="lt1"/>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30" name="Google Shape;530;p72"/>
          <p:cNvSpPr/>
          <p:nvPr/>
        </p:nvSpPr>
        <p:spPr>
          <a:xfrm flipH="1" rot="-5400000">
            <a:off x="1999950" y="-1999629"/>
            <a:ext cx="5143500" cy="9143400"/>
          </a:xfrm>
          <a:prstGeom prst="rect">
            <a:avLst/>
          </a:prstGeom>
          <a:gradFill>
            <a:gsLst>
              <a:gs pos="0">
                <a:schemeClr val="accent1"/>
              </a:gs>
              <a:gs pos="8000">
                <a:schemeClr val="accent1"/>
              </a:gs>
              <a:gs pos="100000">
                <a:srgbClr val="0A2F41"/>
              </a:gs>
            </a:gsLst>
            <a:lin ang="12000143" scaled="0"/>
          </a:gra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31" name="Google Shape;531;p72"/>
          <p:cNvSpPr/>
          <p:nvPr/>
        </p:nvSpPr>
        <p:spPr>
          <a:xfrm flipH="1" rot="10800000">
            <a:off x="-1733" y="-21"/>
            <a:ext cx="6803100" cy="5143200"/>
          </a:xfrm>
          <a:prstGeom prst="rect">
            <a:avLst/>
          </a:prstGeom>
          <a:gradFill>
            <a:gsLst>
              <a:gs pos="0">
                <a:srgbClr val="000000">
                  <a:alpha val="52157"/>
                </a:srgbClr>
              </a:gs>
              <a:gs pos="8000">
                <a:srgbClr val="000000">
                  <a:alpha val="52157"/>
                </a:srgbClr>
              </a:gs>
              <a:gs pos="100000">
                <a:schemeClr val="accent1"/>
              </a:gs>
            </a:gsLst>
            <a:lin ang="4800126" scaled="0"/>
          </a:gra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32" name="Google Shape;532;p72"/>
          <p:cNvSpPr/>
          <p:nvPr/>
        </p:nvSpPr>
        <p:spPr>
          <a:xfrm flipH="1" rot="-5400000">
            <a:off x="2737200" y="-1264462"/>
            <a:ext cx="3670800" cy="9145200"/>
          </a:xfrm>
          <a:prstGeom prst="rect">
            <a:avLst/>
          </a:prstGeom>
          <a:gradFill>
            <a:gsLst>
              <a:gs pos="0">
                <a:srgbClr val="D86CCC">
                  <a:alpha val="0"/>
                </a:srgbClr>
              </a:gs>
              <a:gs pos="100000">
                <a:srgbClr val="000000">
                  <a:alpha val="45882"/>
                </a:srgbClr>
              </a:gs>
            </a:gsLst>
            <a:lin ang="1200117" scaled="0"/>
          </a:gra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pic>
        <p:nvPicPr>
          <p:cNvPr id="533" name="Google Shape;533;p72" title="new_start_highland (2160p).mp4">
            <a:hlinkClick r:id="rId3"/>
          </p:cNvPr>
          <p:cNvPicPr preferRelativeResize="0"/>
          <p:nvPr/>
        </p:nvPicPr>
        <p:blipFill>
          <a:blip r:embed="rId4">
            <a:alphaModFix/>
          </a:blip>
          <a:stretch>
            <a:fillRect/>
          </a:stretch>
        </p:blipFill>
        <p:spPr>
          <a:xfrm>
            <a:off x="1420450" y="208100"/>
            <a:ext cx="6130325" cy="45977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33"/>
                                        </p:tgtEl>
                                        <p:attrNameLst>
                                          <p:attrName>style.visibility</p:attrName>
                                        </p:attrNameLst>
                                      </p:cBhvr>
                                      <p:to>
                                        <p:strVal val="visible"/>
                                      </p:to>
                                    </p:set>
                                    <p:animEffect filter="fade" transition="in">
                                      <p:cBhvr>
                                        <p:cTn dur="1000"/>
                                        <p:tgtEl>
                                          <p:spTgt spid="53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37" name="Shape 537"/>
        <p:cNvGrpSpPr/>
        <p:nvPr/>
      </p:nvGrpSpPr>
      <p:grpSpPr>
        <a:xfrm>
          <a:off x="0" y="0"/>
          <a:ext cx="0" cy="0"/>
          <a:chOff x="0" y="0"/>
          <a:chExt cx="0" cy="0"/>
        </a:xfrm>
      </p:grpSpPr>
      <p:sp>
        <p:nvSpPr>
          <p:cNvPr id="538" name="Google Shape;538;p73"/>
          <p:cNvSpPr/>
          <p:nvPr/>
        </p:nvSpPr>
        <p:spPr>
          <a:xfrm>
            <a:off x="2287" y="0"/>
            <a:ext cx="9141714" cy="5143500"/>
          </a:xfrm>
          <a:prstGeom prst="rect">
            <a:avLst/>
          </a:prstGeom>
          <a:solidFill>
            <a:schemeClr val="lt1"/>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pic>
        <p:nvPicPr>
          <p:cNvPr descr="A group of people standing under a tree&#10;&#10;AI-generated content may be incorrect." id="539" name="Google Shape;539;p73"/>
          <p:cNvPicPr preferRelativeResize="0"/>
          <p:nvPr/>
        </p:nvPicPr>
        <p:blipFill rotWithShape="1">
          <a:blip r:embed="rId3">
            <a:alphaModFix/>
          </a:blip>
          <a:srcRect b="1" l="4241" r="6579" t="0"/>
          <a:stretch/>
        </p:blipFill>
        <p:spPr>
          <a:xfrm>
            <a:off x="1891767" y="8"/>
            <a:ext cx="7252232" cy="5143492"/>
          </a:xfrm>
          <a:prstGeom prst="rect">
            <a:avLst/>
          </a:prstGeom>
          <a:noFill/>
          <a:ln>
            <a:noFill/>
          </a:ln>
        </p:spPr>
      </p:pic>
      <p:sp>
        <p:nvSpPr>
          <p:cNvPr id="540" name="Google Shape;540;p73"/>
          <p:cNvSpPr/>
          <p:nvPr/>
        </p:nvSpPr>
        <p:spPr>
          <a:xfrm>
            <a:off x="-1" y="0"/>
            <a:ext cx="5542697" cy="5143500"/>
          </a:xfrm>
          <a:prstGeom prst="rect">
            <a:avLst/>
          </a:prstGeom>
          <a:gradFill>
            <a:gsLst>
              <a:gs pos="0">
                <a:srgbClr val="FFFFFF">
                  <a:alpha val="0"/>
                </a:srgbClr>
              </a:gs>
              <a:gs pos="19000">
                <a:srgbClr val="FFFFFF">
                  <a:alpha val="38039"/>
                </a:srgbClr>
              </a:gs>
              <a:gs pos="35000">
                <a:srgbClr val="FFFFFF">
                  <a:alpha val="76863"/>
                </a:srgbClr>
              </a:gs>
              <a:gs pos="48000">
                <a:schemeClr val="lt1"/>
              </a:gs>
              <a:gs pos="100000">
                <a:schemeClr val="lt1"/>
              </a:gs>
            </a:gsLst>
            <a:lin ang="10800000" scaled="0"/>
          </a:gra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41" name="Google Shape;541;p73"/>
          <p:cNvSpPr txBox="1"/>
          <p:nvPr/>
        </p:nvSpPr>
        <p:spPr>
          <a:xfrm>
            <a:off x="628650" y="273844"/>
            <a:ext cx="3500005" cy="1424934"/>
          </a:xfrm>
          <a:prstGeom prst="rect">
            <a:avLst/>
          </a:prstGeom>
          <a:noFill/>
          <a:ln>
            <a:noFill/>
          </a:ln>
        </p:spPr>
        <p:txBody>
          <a:bodyPr anchorCtr="0" anchor="ctr" bIns="34275" lIns="68575" spcFirstLastPara="1" rIns="68575" wrap="square" tIns="34275">
            <a:normAutofit/>
          </a:bodyPr>
          <a:lstStyle/>
          <a:p>
            <a:pPr indent="0" lvl="0" marL="0" marR="0" rtl="0" algn="l">
              <a:lnSpc>
                <a:spcPct val="90000"/>
              </a:lnSpc>
              <a:spcBef>
                <a:spcPts val="0"/>
              </a:spcBef>
              <a:spcAft>
                <a:spcPts val="0"/>
              </a:spcAft>
              <a:buNone/>
            </a:pPr>
            <a:r>
              <a:rPr b="1" i="0" lang="en-GB" sz="3000" u="none" cap="none" strike="noStrike">
                <a:solidFill>
                  <a:schemeClr val="dk1"/>
                </a:solidFill>
                <a:latin typeface="Play"/>
                <a:ea typeface="Play"/>
                <a:cs typeface="Play"/>
                <a:sym typeface="Play"/>
              </a:rPr>
              <a:t>25 years creating positive change </a:t>
            </a:r>
            <a:endParaRPr sz="1100"/>
          </a:p>
        </p:txBody>
      </p:sp>
      <p:sp>
        <p:nvSpPr>
          <p:cNvPr id="542" name="Google Shape;542;p73"/>
          <p:cNvSpPr txBox="1"/>
          <p:nvPr/>
        </p:nvSpPr>
        <p:spPr>
          <a:xfrm>
            <a:off x="535713" y="1582988"/>
            <a:ext cx="3058800" cy="3286800"/>
          </a:xfrm>
          <a:prstGeom prst="rect">
            <a:avLst/>
          </a:prstGeom>
          <a:noFill/>
          <a:ln>
            <a:noFill/>
          </a:ln>
        </p:spPr>
        <p:txBody>
          <a:bodyPr anchorCtr="0" anchor="t" bIns="34275" lIns="68575" spcFirstLastPara="1" rIns="68575" wrap="square" tIns="34275">
            <a:normAutofit fontScale="92500" lnSpcReduction="10000"/>
          </a:bodyPr>
          <a:lstStyle/>
          <a:p>
            <a:pPr indent="-101600" lvl="0" marL="215900" marR="0" rtl="0" algn="l">
              <a:lnSpc>
                <a:spcPct val="90000"/>
              </a:lnSpc>
              <a:spcBef>
                <a:spcPts val="0"/>
              </a:spcBef>
              <a:spcAft>
                <a:spcPts val="0"/>
              </a:spcAft>
              <a:buClr>
                <a:schemeClr val="dk1"/>
              </a:buClr>
              <a:buSzPct val="100000"/>
              <a:buFont typeface="Arial"/>
              <a:buNone/>
            </a:pPr>
            <a:r>
              <a:t/>
            </a:r>
            <a:endParaRPr b="0" i="0" sz="1300" u="none" cap="none" strike="noStrike">
              <a:solidFill>
                <a:schemeClr val="dk1"/>
              </a:solidFill>
              <a:latin typeface="Arial"/>
              <a:ea typeface="Arial"/>
              <a:cs typeface="Arial"/>
              <a:sym typeface="Arial"/>
            </a:endParaRPr>
          </a:p>
          <a:p>
            <a:pPr indent="-171133" lvl="0" marL="215900" marR="0" rtl="0" algn="l">
              <a:lnSpc>
                <a:spcPct val="90000"/>
              </a:lnSpc>
              <a:spcBef>
                <a:spcPts val="500"/>
              </a:spcBef>
              <a:spcAft>
                <a:spcPts val="0"/>
              </a:spcAft>
              <a:buClr>
                <a:schemeClr val="dk1"/>
              </a:buClr>
              <a:buSzPct val="100000"/>
              <a:buFont typeface="Arial"/>
              <a:buChar char="•"/>
            </a:pPr>
            <a:r>
              <a:rPr b="0" i="0" lang="en-GB" sz="1400" u="none" cap="none" strike="noStrike">
                <a:solidFill>
                  <a:schemeClr val="dk1"/>
                </a:solidFill>
                <a:latin typeface="Arial"/>
                <a:ea typeface="Arial"/>
                <a:cs typeface="Arial"/>
                <a:sym typeface="Arial"/>
              </a:rPr>
              <a:t>Team of over 100</a:t>
            </a:r>
            <a:endParaRPr sz="1100"/>
          </a:p>
          <a:p>
            <a:pPr indent="-88900" lvl="0" marL="215900" marR="0" rtl="0" algn="l">
              <a:lnSpc>
                <a:spcPct val="90000"/>
              </a:lnSpc>
              <a:spcBef>
                <a:spcPts val="500"/>
              </a:spcBef>
              <a:spcAft>
                <a:spcPts val="0"/>
              </a:spcAft>
              <a:buClr>
                <a:schemeClr val="dk1"/>
              </a:buClr>
              <a:buSzPct val="100000"/>
              <a:buFont typeface="Arial"/>
              <a:buNone/>
            </a:pPr>
            <a:r>
              <a:t/>
            </a:r>
            <a:endParaRPr b="0" i="0" sz="1400" u="none" cap="none" strike="noStrike">
              <a:solidFill>
                <a:schemeClr val="dk1"/>
              </a:solidFill>
              <a:latin typeface="Arial"/>
              <a:ea typeface="Arial"/>
              <a:cs typeface="Arial"/>
              <a:sym typeface="Arial"/>
            </a:endParaRPr>
          </a:p>
          <a:p>
            <a:pPr indent="-171133" lvl="0" marL="215900" marR="0" rtl="0" algn="l">
              <a:lnSpc>
                <a:spcPct val="90000"/>
              </a:lnSpc>
              <a:spcBef>
                <a:spcPts val="500"/>
              </a:spcBef>
              <a:spcAft>
                <a:spcPts val="0"/>
              </a:spcAft>
              <a:buClr>
                <a:schemeClr val="dk1"/>
              </a:buClr>
              <a:buSzPct val="100000"/>
              <a:buFont typeface="Arial"/>
              <a:buChar char="•"/>
            </a:pPr>
            <a:r>
              <a:rPr b="0" i="0" lang="en-GB" sz="1400" u="none" cap="none" strike="noStrike">
                <a:solidFill>
                  <a:schemeClr val="dk1"/>
                </a:solidFill>
                <a:latin typeface="Arial"/>
                <a:ea typeface="Arial"/>
                <a:cs typeface="Arial"/>
                <a:sym typeface="Arial"/>
              </a:rPr>
              <a:t>£3m turnover, 85% self generated</a:t>
            </a:r>
            <a:endParaRPr sz="1100"/>
          </a:p>
          <a:p>
            <a:pPr indent="-88900" lvl="0" marL="215900" marR="0" rtl="0" algn="l">
              <a:lnSpc>
                <a:spcPct val="90000"/>
              </a:lnSpc>
              <a:spcBef>
                <a:spcPts val="500"/>
              </a:spcBef>
              <a:spcAft>
                <a:spcPts val="0"/>
              </a:spcAft>
              <a:buClr>
                <a:schemeClr val="dk1"/>
              </a:buClr>
              <a:buSzPct val="100000"/>
              <a:buFont typeface="Arial"/>
              <a:buNone/>
            </a:pPr>
            <a:r>
              <a:t/>
            </a:r>
            <a:endParaRPr b="0" i="0" sz="1400" u="none" cap="none" strike="noStrike">
              <a:solidFill>
                <a:schemeClr val="dk1"/>
              </a:solidFill>
              <a:latin typeface="Arial"/>
              <a:ea typeface="Arial"/>
              <a:cs typeface="Arial"/>
              <a:sym typeface="Arial"/>
            </a:endParaRPr>
          </a:p>
          <a:p>
            <a:pPr indent="-171133" lvl="0" marL="215900" marR="0" rtl="0" algn="l">
              <a:lnSpc>
                <a:spcPct val="90000"/>
              </a:lnSpc>
              <a:spcBef>
                <a:spcPts val="500"/>
              </a:spcBef>
              <a:spcAft>
                <a:spcPts val="0"/>
              </a:spcAft>
              <a:buClr>
                <a:schemeClr val="dk1"/>
              </a:buClr>
              <a:buSzPct val="100000"/>
              <a:buFont typeface="Arial"/>
              <a:buChar char="•"/>
            </a:pPr>
            <a:r>
              <a:rPr b="0" i="0" lang="en-GB" sz="1400" u="none" cap="none" strike="noStrike">
                <a:solidFill>
                  <a:schemeClr val="dk1"/>
                </a:solidFill>
                <a:latin typeface="Arial"/>
                <a:ea typeface="Arial"/>
                <a:cs typeface="Arial"/>
                <a:sym typeface="Arial"/>
              </a:rPr>
              <a:t>30,000 furniture packs distributed</a:t>
            </a:r>
            <a:endParaRPr sz="1100"/>
          </a:p>
          <a:p>
            <a:pPr indent="-88900" lvl="0" marL="215900" marR="0" rtl="0" algn="l">
              <a:lnSpc>
                <a:spcPct val="90000"/>
              </a:lnSpc>
              <a:spcBef>
                <a:spcPts val="500"/>
              </a:spcBef>
              <a:spcAft>
                <a:spcPts val="0"/>
              </a:spcAft>
              <a:buClr>
                <a:schemeClr val="dk1"/>
              </a:buClr>
              <a:buSzPct val="100000"/>
              <a:buFont typeface="Arial"/>
              <a:buNone/>
            </a:pPr>
            <a:r>
              <a:t/>
            </a:r>
            <a:endParaRPr b="0" i="0" sz="1400" u="none" cap="none" strike="noStrike">
              <a:solidFill>
                <a:schemeClr val="dk1"/>
              </a:solidFill>
              <a:latin typeface="Arial"/>
              <a:ea typeface="Arial"/>
              <a:cs typeface="Arial"/>
              <a:sym typeface="Arial"/>
            </a:endParaRPr>
          </a:p>
          <a:p>
            <a:pPr indent="-171133" lvl="0" marL="215900" marR="0" rtl="0" algn="l">
              <a:lnSpc>
                <a:spcPct val="90000"/>
              </a:lnSpc>
              <a:spcBef>
                <a:spcPts val="500"/>
              </a:spcBef>
              <a:spcAft>
                <a:spcPts val="0"/>
              </a:spcAft>
              <a:buClr>
                <a:schemeClr val="dk1"/>
              </a:buClr>
              <a:buSzPct val="100000"/>
              <a:buFont typeface="Arial"/>
              <a:buChar char="•"/>
            </a:pPr>
            <a:r>
              <a:rPr b="0" i="0" lang="en-GB" sz="1400" u="none" cap="none" strike="noStrike">
                <a:solidFill>
                  <a:schemeClr val="dk1"/>
                </a:solidFill>
                <a:latin typeface="Arial"/>
                <a:ea typeface="Arial"/>
                <a:cs typeface="Arial"/>
                <a:sym typeface="Arial"/>
              </a:rPr>
              <a:t>12,000 tonnes of furniture diverted </a:t>
            </a:r>
            <a:endParaRPr sz="1100"/>
          </a:p>
          <a:p>
            <a:pPr indent="0" lvl="0" marL="38100" marR="0" rtl="0" algn="l">
              <a:lnSpc>
                <a:spcPct val="90000"/>
              </a:lnSpc>
              <a:spcBef>
                <a:spcPts val="500"/>
              </a:spcBef>
              <a:spcAft>
                <a:spcPts val="0"/>
              </a:spcAft>
              <a:buNone/>
            </a:pPr>
            <a:r>
              <a:t/>
            </a:r>
            <a:endParaRPr b="0" i="0" sz="1400" u="none" cap="none" strike="noStrike">
              <a:solidFill>
                <a:schemeClr val="dk1"/>
              </a:solidFill>
              <a:latin typeface="Arial"/>
              <a:ea typeface="Arial"/>
              <a:cs typeface="Arial"/>
              <a:sym typeface="Arial"/>
            </a:endParaRPr>
          </a:p>
          <a:p>
            <a:pPr indent="-171133" lvl="0" marL="215900" marR="0" rtl="0" algn="l">
              <a:lnSpc>
                <a:spcPct val="90000"/>
              </a:lnSpc>
              <a:spcBef>
                <a:spcPts val="500"/>
              </a:spcBef>
              <a:spcAft>
                <a:spcPts val="0"/>
              </a:spcAft>
              <a:buClr>
                <a:schemeClr val="dk1"/>
              </a:buClr>
              <a:buSzPct val="100000"/>
              <a:buFont typeface="Arial"/>
              <a:buChar char="•"/>
            </a:pPr>
            <a:r>
              <a:rPr b="0" i="0" lang="en-GB" sz="1400" u="none" cap="none" strike="noStrike">
                <a:solidFill>
                  <a:schemeClr val="dk1"/>
                </a:solidFill>
                <a:latin typeface="Arial"/>
                <a:ea typeface="Arial"/>
                <a:cs typeface="Arial"/>
                <a:sym typeface="Arial"/>
              </a:rPr>
              <a:t>Over 1,000,000 items reused</a:t>
            </a:r>
            <a:endParaRPr sz="1100"/>
          </a:p>
          <a:p>
            <a:pPr indent="0" lvl="0" marL="38100" marR="0" rtl="0" algn="l">
              <a:lnSpc>
                <a:spcPct val="90000"/>
              </a:lnSpc>
              <a:spcBef>
                <a:spcPts val="500"/>
              </a:spcBef>
              <a:spcAft>
                <a:spcPts val="0"/>
              </a:spcAft>
              <a:buNone/>
            </a:pPr>
            <a:r>
              <a:t/>
            </a:r>
            <a:endParaRPr b="0" i="0" sz="1400" u="none" cap="none" strike="noStrike">
              <a:solidFill>
                <a:schemeClr val="dk1"/>
              </a:solidFill>
              <a:latin typeface="Arial"/>
              <a:ea typeface="Arial"/>
              <a:cs typeface="Arial"/>
              <a:sym typeface="Arial"/>
            </a:endParaRPr>
          </a:p>
          <a:p>
            <a:pPr indent="-171133" lvl="0" marL="215900" marR="0" rtl="0" algn="l">
              <a:lnSpc>
                <a:spcPct val="90000"/>
              </a:lnSpc>
              <a:spcBef>
                <a:spcPts val="500"/>
              </a:spcBef>
              <a:spcAft>
                <a:spcPts val="0"/>
              </a:spcAft>
              <a:buClr>
                <a:schemeClr val="dk1"/>
              </a:buClr>
              <a:buSzPct val="100000"/>
              <a:buFont typeface="Arial"/>
              <a:buChar char="•"/>
            </a:pPr>
            <a:r>
              <a:rPr b="0" i="0" lang="en-GB" sz="1400" u="none" cap="none" strike="noStrike">
                <a:solidFill>
                  <a:schemeClr val="dk1"/>
                </a:solidFill>
                <a:latin typeface="Arial"/>
                <a:ea typeface="Arial"/>
                <a:cs typeface="Arial"/>
                <a:sym typeface="Arial"/>
              </a:rPr>
              <a:t>100% solar powered</a:t>
            </a:r>
            <a:endParaRPr sz="1100"/>
          </a:p>
          <a:p>
            <a:pPr indent="0" lvl="0" marL="38100" marR="0" rtl="0" algn="l">
              <a:lnSpc>
                <a:spcPct val="90000"/>
              </a:lnSpc>
              <a:spcBef>
                <a:spcPts val="500"/>
              </a:spcBef>
              <a:spcAft>
                <a:spcPts val="0"/>
              </a:spcAft>
              <a:buNone/>
            </a:pPr>
            <a:r>
              <a:t/>
            </a:r>
            <a:endParaRPr b="0" i="0" sz="1400" u="none" cap="none" strike="noStrike">
              <a:solidFill>
                <a:schemeClr val="dk1"/>
              </a:solidFill>
              <a:latin typeface="Arial"/>
              <a:ea typeface="Arial"/>
              <a:cs typeface="Arial"/>
              <a:sym typeface="Arial"/>
            </a:endParaRPr>
          </a:p>
          <a:p>
            <a:pPr indent="-171133" lvl="0" marL="215900" marR="0" rtl="0" algn="l">
              <a:lnSpc>
                <a:spcPct val="90000"/>
              </a:lnSpc>
              <a:spcBef>
                <a:spcPts val="500"/>
              </a:spcBef>
              <a:spcAft>
                <a:spcPts val="0"/>
              </a:spcAft>
              <a:buClr>
                <a:schemeClr val="dk1"/>
              </a:buClr>
              <a:buSzPct val="100000"/>
              <a:buFont typeface="Arial"/>
              <a:buChar char="•"/>
            </a:pPr>
            <a:r>
              <a:rPr b="0" i="0" lang="en-GB" sz="1400" u="none" cap="none" strike="noStrike">
                <a:solidFill>
                  <a:schemeClr val="dk1"/>
                </a:solidFill>
                <a:latin typeface="Arial"/>
                <a:ea typeface="Arial"/>
                <a:cs typeface="Arial"/>
                <a:sym typeface="Arial"/>
              </a:rPr>
              <a:t>Training and Reuse Village.</a:t>
            </a:r>
            <a:endParaRPr sz="11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42">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42">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42">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42">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42">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42">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42">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42">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42">
                                            <p:txEl>
                                              <p:pRg end="8" st="8"/>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42">
                                            <p:txEl>
                                              <p:pRg end="9" st="9"/>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42">
                                            <p:txEl>
                                              <p:pRg end="10" st="1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42">
                                            <p:txEl>
                                              <p:pRg end="11" st="1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42">
                                            <p:txEl>
                                              <p:pRg end="12" st="1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42">
                                            <p:txEl>
                                              <p:pRg end="13" st="13"/>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46" name="Shape 546"/>
        <p:cNvGrpSpPr/>
        <p:nvPr/>
      </p:nvGrpSpPr>
      <p:grpSpPr>
        <a:xfrm>
          <a:off x="0" y="0"/>
          <a:ext cx="0" cy="0"/>
          <a:chOff x="0" y="0"/>
          <a:chExt cx="0" cy="0"/>
        </a:xfrm>
      </p:grpSpPr>
      <p:sp>
        <p:nvSpPr>
          <p:cNvPr id="547" name="Google Shape;547;p74"/>
          <p:cNvSpPr/>
          <p:nvPr/>
        </p:nvSpPr>
        <p:spPr>
          <a:xfrm>
            <a:off x="2287" y="0"/>
            <a:ext cx="9141714" cy="5143500"/>
          </a:xfrm>
          <a:prstGeom prst="rect">
            <a:avLst/>
          </a:prstGeom>
          <a:solidFill>
            <a:schemeClr val="lt1"/>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48" name="Google Shape;548;p74"/>
          <p:cNvSpPr/>
          <p:nvPr/>
        </p:nvSpPr>
        <p:spPr>
          <a:xfrm>
            <a:off x="-1" y="0"/>
            <a:ext cx="5542697" cy="5143500"/>
          </a:xfrm>
          <a:prstGeom prst="rect">
            <a:avLst/>
          </a:prstGeom>
          <a:gradFill>
            <a:gsLst>
              <a:gs pos="0">
                <a:srgbClr val="FFFFFF">
                  <a:alpha val="0"/>
                </a:srgbClr>
              </a:gs>
              <a:gs pos="19000">
                <a:srgbClr val="FFFFFF">
                  <a:alpha val="38039"/>
                </a:srgbClr>
              </a:gs>
              <a:gs pos="35000">
                <a:srgbClr val="FFFFFF">
                  <a:alpha val="76863"/>
                </a:srgbClr>
              </a:gs>
              <a:gs pos="48000">
                <a:schemeClr val="lt1"/>
              </a:gs>
              <a:gs pos="100000">
                <a:schemeClr val="lt1"/>
              </a:gs>
            </a:gsLst>
            <a:lin ang="10800000" scaled="0"/>
          </a:gra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pic>
        <p:nvPicPr>
          <p:cNvPr id="549" name="Google Shape;549;p74"/>
          <p:cNvPicPr preferRelativeResize="0"/>
          <p:nvPr/>
        </p:nvPicPr>
        <p:blipFill rotWithShape="1">
          <a:blip r:embed="rId3">
            <a:alphaModFix/>
          </a:blip>
          <a:srcRect b="0" l="0" r="0" t="0"/>
          <a:stretch/>
        </p:blipFill>
        <p:spPr>
          <a:xfrm>
            <a:off x="4368466" y="2623097"/>
            <a:ext cx="2413305" cy="1493950"/>
          </a:xfrm>
          <a:prstGeom prst="rect">
            <a:avLst/>
          </a:prstGeom>
          <a:noFill/>
          <a:ln>
            <a:noFill/>
          </a:ln>
        </p:spPr>
      </p:pic>
      <p:sp>
        <p:nvSpPr>
          <p:cNvPr id="550" name="Google Shape;550;p74"/>
          <p:cNvSpPr txBox="1"/>
          <p:nvPr/>
        </p:nvSpPr>
        <p:spPr>
          <a:xfrm>
            <a:off x="728693" y="1824542"/>
            <a:ext cx="2866642" cy="2807071"/>
          </a:xfrm>
          <a:prstGeom prst="rect">
            <a:avLst/>
          </a:prstGeom>
          <a:noFill/>
          <a:ln>
            <a:noFill/>
          </a:ln>
        </p:spPr>
        <p:txBody>
          <a:bodyPr anchorCtr="0" anchor="t" bIns="34275" lIns="68575" spcFirstLastPara="1" rIns="68575" wrap="square" tIns="34275">
            <a:normAutofit/>
          </a:bodyPr>
          <a:lstStyle/>
          <a:p>
            <a:pPr indent="-171450" lvl="0" marL="215900" marR="0" rtl="0" algn="l">
              <a:lnSpc>
                <a:spcPct val="90000"/>
              </a:lnSpc>
              <a:spcBef>
                <a:spcPts val="0"/>
              </a:spcBef>
              <a:spcAft>
                <a:spcPts val="0"/>
              </a:spcAft>
              <a:buClr>
                <a:schemeClr val="dk1"/>
              </a:buClr>
              <a:buSzPts val="1500"/>
              <a:buFont typeface="Arial"/>
              <a:buChar char="•"/>
            </a:pPr>
            <a:r>
              <a:rPr b="0" i="0" lang="en-GB" sz="1500" u="none" cap="none" strike="noStrike">
                <a:solidFill>
                  <a:schemeClr val="dk1"/>
                </a:solidFill>
                <a:latin typeface="Arial"/>
                <a:ea typeface="Arial"/>
                <a:cs typeface="Arial"/>
                <a:sym typeface="Arial"/>
              </a:rPr>
              <a:t>Behavioural change </a:t>
            </a:r>
            <a:endParaRPr sz="1100"/>
          </a:p>
          <a:p>
            <a:pPr indent="-76200" lvl="0" marL="215900" marR="0" rtl="0" algn="l">
              <a:lnSpc>
                <a:spcPct val="90000"/>
              </a:lnSpc>
              <a:spcBef>
                <a:spcPts val="500"/>
              </a:spcBef>
              <a:spcAft>
                <a:spcPts val="0"/>
              </a:spcAft>
              <a:buClr>
                <a:schemeClr val="dk1"/>
              </a:buClr>
              <a:buSzPts val="1500"/>
              <a:buFont typeface="Arial"/>
              <a:buNone/>
            </a:pPr>
            <a:r>
              <a:t/>
            </a:r>
            <a:endParaRPr b="0" i="0" sz="1500" u="none" cap="none" strike="noStrike">
              <a:solidFill>
                <a:schemeClr val="dk1"/>
              </a:solidFill>
              <a:latin typeface="Arial"/>
              <a:ea typeface="Arial"/>
              <a:cs typeface="Arial"/>
              <a:sym typeface="Arial"/>
            </a:endParaRPr>
          </a:p>
          <a:p>
            <a:pPr indent="-171450" lvl="0" marL="215900" marR="0" rtl="0" algn="l">
              <a:lnSpc>
                <a:spcPct val="90000"/>
              </a:lnSpc>
              <a:spcBef>
                <a:spcPts val="500"/>
              </a:spcBef>
              <a:spcAft>
                <a:spcPts val="0"/>
              </a:spcAft>
              <a:buClr>
                <a:schemeClr val="dk1"/>
              </a:buClr>
              <a:buSzPts val="1500"/>
              <a:buFont typeface="Arial"/>
              <a:buChar char="•"/>
            </a:pPr>
            <a:r>
              <a:rPr b="0" i="0" lang="en-GB" sz="1500" u="none" cap="none" strike="noStrike">
                <a:solidFill>
                  <a:schemeClr val="dk1"/>
                </a:solidFill>
                <a:latin typeface="Arial"/>
                <a:ea typeface="Arial"/>
                <a:cs typeface="Arial"/>
                <a:sym typeface="Arial"/>
              </a:rPr>
              <a:t>Cost of living crisis</a:t>
            </a:r>
            <a:endParaRPr sz="1100"/>
          </a:p>
          <a:p>
            <a:pPr indent="0" lvl="0" marL="38100" marR="0" rtl="0" algn="l">
              <a:lnSpc>
                <a:spcPct val="90000"/>
              </a:lnSpc>
              <a:spcBef>
                <a:spcPts val="500"/>
              </a:spcBef>
              <a:spcAft>
                <a:spcPts val="0"/>
              </a:spcAft>
              <a:buNone/>
            </a:pPr>
            <a:r>
              <a:t/>
            </a:r>
            <a:endParaRPr b="0" i="0" sz="1500" u="none" cap="none" strike="noStrike">
              <a:solidFill>
                <a:schemeClr val="dk1"/>
              </a:solidFill>
              <a:latin typeface="Arial"/>
              <a:ea typeface="Arial"/>
              <a:cs typeface="Arial"/>
              <a:sym typeface="Arial"/>
            </a:endParaRPr>
          </a:p>
          <a:p>
            <a:pPr indent="-171450" lvl="0" marL="215900" marR="0" rtl="0" algn="l">
              <a:lnSpc>
                <a:spcPct val="90000"/>
              </a:lnSpc>
              <a:spcBef>
                <a:spcPts val="500"/>
              </a:spcBef>
              <a:spcAft>
                <a:spcPts val="0"/>
              </a:spcAft>
              <a:buClr>
                <a:schemeClr val="dk1"/>
              </a:buClr>
              <a:buSzPts val="1500"/>
              <a:buFont typeface="Arial"/>
              <a:buChar char="•"/>
            </a:pPr>
            <a:r>
              <a:rPr b="0" i="0" lang="en-GB" sz="1500" u="none" cap="none" strike="noStrike">
                <a:solidFill>
                  <a:schemeClr val="dk1"/>
                </a:solidFill>
                <a:latin typeface="Arial"/>
                <a:ea typeface="Arial"/>
                <a:cs typeface="Arial"/>
                <a:sym typeface="Arial"/>
              </a:rPr>
              <a:t>Striving for a Net Zero future</a:t>
            </a:r>
            <a:endParaRPr sz="1100"/>
          </a:p>
          <a:p>
            <a:pPr indent="-76200" lvl="0" marL="215900" marR="0" rtl="0" algn="l">
              <a:lnSpc>
                <a:spcPct val="90000"/>
              </a:lnSpc>
              <a:spcBef>
                <a:spcPts val="500"/>
              </a:spcBef>
              <a:spcAft>
                <a:spcPts val="0"/>
              </a:spcAft>
              <a:buClr>
                <a:schemeClr val="dk1"/>
              </a:buClr>
              <a:buSzPts val="1500"/>
              <a:buFont typeface="Arial"/>
              <a:buNone/>
            </a:pPr>
            <a:r>
              <a:t/>
            </a:r>
            <a:endParaRPr b="0" i="0" sz="1500" u="none" cap="none" strike="noStrike">
              <a:solidFill>
                <a:schemeClr val="dk1"/>
              </a:solidFill>
              <a:latin typeface="Arial"/>
              <a:ea typeface="Arial"/>
              <a:cs typeface="Arial"/>
              <a:sym typeface="Arial"/>
            </a:endParaRPr>
          </a:p>
          <a:p>
            <a:pPr indent="-171450" lvl="0" marL="215900" marR="0" rtl="0" algn="l">
              <a:lnSpc>
                <a:spcPct val="90000"/>
              </a:lnSpc>
              <a:spcBef>
                <a:spcPts val="500"/>
              </a:spcBef>
              <a:spcAft>
                <a:spcPts val="0"/>
              </a:spcAft>
              <a:buClr>
                <a:schemeClr val="dk1"/>
              </a:buClr>
              <a:buSzPts val="1500"/>
              <a:buFont typeface="Arial"/>
              <a:buChar char="•"/>
            </a:pPr>
            <a:r>
              <a:rPr b="0" i="0" lang="en-GB" sz="1500" u="none" cap="none" strike="noStrike">
                <a:solidFill>
                  <a:schemeClr val="dk1"/>
                </a:solidFill>
                <a:latin typeface="Arial"/>
                <a:ea typeface="Arial"/>
                <a:cs typeface="Arial"/>
                <a:sym typeface="Arial"/>
              </a:rPr>
              <a:t>Education and training opportunities</a:t>
            </a:r>
            <a:endParaRPr sz="1100"/>
          </a:p>
          <a:p>
            <a:pPr indent="-76200" lvl="0" marL="215900" marR="0" rtl="0" algn="l">
              <a:lnSpc>
                <a:spcPct val="90000"/>
              </a:lnSpc>
              <a:spcBef>
                <a:spcPts val="500"/>
              </a:spcBef>
              <a:spcAft>
                <a:spcPts val="0"/>
              </a:spcAft>
              <a:buClr>
                <a:schemeClr val="dk1"/>
              </a:buClr>
              <a:buSzPts val="1500"/>
              <a:buFont typeface="Arial"/>
              <a:buNone/>
            </a:pPr>
            <a:r>
              <a:t/>
            </a:r>
            <a:endParaRPr b="0" i="0" sz="1500" u="none" cap="none" strike="noStrike">
              <a:solidFill>
                <a:schemeClr val="dk1"/>
              </a:solidFill>
              <a:latin typeface="Arial"/>
              <a:ea typeface="Arial"/>
              <a:cs typeface="Arial"/>
              <a:sym typeface="Arial"/>
            </a:endParaRPr>
          </a:p>
          <a:p>
            <a:pPr indent="-171450" lvl="0" marL="215900" marR="0" rtl="0" algn="l">
              <a:lnSpc>
                <a:spcPct val="90000"/>
              </a:lnSpc>
              <a:spcBef>
                <a:spcPts val="500"/>
              </a:spcBef>
              <a:spcAft>
                <a:spcPts val="0"/>
              </a:spcAft>
              <a:buClr>
                <a:schemeClr val="dk1"/>
              </a:buClr>
              <a:buSzPts val="1500"/>
              <a:buFont typeface="Arial"/>
              <a:buChar char="•"/>
            </a:pPr>
            <a:r>
              <a:rPr b="0" i="0" lang="en-GB" sz="1500" u="none" cap="none" strike="noStrike">
                <a:solidFill>
                  <a:schemeClr val="dk1"/>
                </a:solidFill>
                <a:latin typeface="Arial"/>
                <a:ea typeface="Arial"/>
                <a:cs typeface="Arial"/>
                <a:sym typeface="Arial"/>
              </a:rPr>
              <a:t>Young people services. </a:t>
            </a:r>
            <a:endParaRPr sz="1100"/>
          </a:p>
        </p:txBody>
      </p:sp>
      <p:sp>
        <p:nvSpPr>
          <p:cNvPr id="551" name="Google Shape;551;p74"/>
          <p:cNvSpPr txBox="1"/>
          <p:nvPr/>
        </p:nvSpPr>
        <p:spPr>
          <a:xfrm>
            <a:off x="685810" y="726802"/>
            <a:ext cx="5652208" cy="699992"/>
          </a:xfrm>
          <a:prstGeom prst="rect">
            <a:avLst/>
          </a:prstGeom>
          <a:noFill/>
          <a:ln>
            <a:noFill/>
          </a:ln>
        </p:spPr>
        <p:txBody>
          <a:bodyPr anchorCtr="0" anchor="ctr" bIns="34275" lIns="68575" spcFirstLastPara="1" rIns="68575" wrap="square" tIns="34275">
            <a:normAutofit/>
          </a:bodyPr>
          <a:lstStyle/>
          <a:p>
            <a:pPr indent="0" lvl="0" marL="0" marR="0" rtl="0" algn="l">
              <a:lnSpc>
                <a:spcPct val="90000"/>
              </a:lnSpc>
              <a:spcBef>
                <a:spcPts val="0"/>
              </a:spcBef>
              <a:spcAft>
                <a:spcPts val="0"/>
              </a:spcAft>
              <a:buNone/>
            </a:pPr>
            <a:r>
              <a:rPr b="1" i="0" lang="en-GB" sz="3000" u="none" cap="none" strike="noStrike">
                <a:solidFill>
                  <a:schemeClr val="dk1"/>
                </a:solidFill>
                <a:latin typeface="Play"/>
                <a:ea typeface="Play"/>
                <a:cs typeface="Play"/>
                <a:sym typeface="Play"/>
              </a:rPr>
              <a:t>A first for Scotland</a:t>
            </a:r>
            <a:endParaRPr sz="1100"/>
          </a:p>
        </p:txBody>
      </p:sp>
      <p:pic>
        <p:nvPicPr>
          <p:cNvPr id="552" name="Google Shape;552;p74"/>
          <p:cNvPicPr preferRelativeResize="0"/>
          <p:nvPr/>
        </p:nvPicPr>
        <p:blipFill rotWithShape="1">
          <a:blip r:embed="rId4">
            <a:alphaModFix/>
          </a:blip>
          <a:srcRect b="0" l="0" r="0" t="0"/>
          <a:stretch/>
        </p:blipFill>
        <p:spPr>
          <a:xfrm>
            <a:off x="5035647" y="1160584"/>
            <a:ext cx="1949467" cy="791316"/>
          </a:xfrm>
          <a:prstGeom prst="rect">
            <a:avLst/>
          </a:prstGeom>
          <a:noFill/>
          <a:ln>
            <a:noFill/>
          </a:ln>
        </p:spPr>
      </p:pic>
      <p:pic>
        <p:nvPicPr>
          <p:cNvPr id="553" name="Google Shape;553;p74"/>
          <p:cNvPicPr preferRelativeResize="0"/>
          <p:nvPr/>
        </p:nvPicPr>
        <p:blipFill rotWithShape="1">
          <a:blip r:embed="rId5">
            <a:alphaModFix/>
          </a:blip>
          <a:srcRect b="0" l="0" r="0" t="0"/>
          <a:stretch/>
        </p:blipFill>
        <p:spPr>
          <a:xfrm>
            <a:off x="8020845" y="248407"/>
            <a:ext cx="1030195" cy="1458409"/>
          </a:xfrm>
          <a:prstGeom prst="rect">
            <a:avLst/>
          </a:prstGeom>
          <a:noFill/>
          <a:ln>
            <a:noFill/>
          </a:ln>
        </p:spPr>
      </p:pic>
      <p:pic>
        <p:nvPicPr>
          <p:cNvPr id="554" name="Google Shape;554;p74"/>
          <p:cNvPicPr preferRelativeResize="0"/>
          <p:nvPr/>
        </p:nvPicPr>
        <p:blipFill rotWithShape="1">
          <a:blip r:embed="rId6">
            <a:alphaModFix/>
          </a:blip>
          <a:srcRect b="0" l="0" r="0" t="0"/>
          <a:stretch/>
        </p:blipFill>
        <p:spPr>
          <a:xfrm>
            <a:off x="6770308" y="614744"/>
            <a:ext cx="1143059" cy="847768"/>
          </a:xfrm>
          <a:prstGeom prst="rect">
            <a:avLst/>
          </a:prstGeom>
          <a:noFill/>
          <a:ln>
            <a:noFill/>
          </a:ln>
          <a:effectLst>
            <a:outerShdw blurRad="50800" rotWithShape="0" algn="t" dir="5400000" dist="38100">
              <a:srgbClr val="000000">
                <a:alpha val="40000"/>
              </a:srgbClr>
            </a:outerShdw>
          </a:effectLst>
        </p:spPr>
      </p:pic>
      <p:pic>
        <p:nvPicPr>
          <p:cNvPr id="555" name="Google Shape;555;p74"/>
          <p:cNvPicPr preferRelativeResize="0"/>
          <p:nvPr/>
        </p:nvPicPr>
        <p:blipFill rotWithShape="1">
          <a:blip r:embed="rId7">
            <a:alphaModFix/>
          </a:blip>
          <a:srcRect b="0" l="0" r="0" t="0"/>
          <a:stretch/>
        </p:blipFill>
        <p:spPr>
          <a:xfrm>
            <a:off x="4741528" y="2002865"/>
            <a:ext cx="2040242" cy="470191"/>
          </a:xfrm>
          <a:prstGeom prst="rect">
            <a:avLst/>
          </a:prstGeom>
          <a:noFill/>
          <a:ln>
            <a:noFill/>
          </a:ln>
        </p:spPr>
      </p:pic>
      <p:pic>
        <p:nvPicPr>
          <p:cNvPr id="556" name="Google Shape;556;p74"/>
          <p:cNvPicPr preferRelativeResize="0"/>
          <p:nvPr/>
        </p:nvPicPr>
        <p:blipFill rotWithShape="1">
          <a:blip r:embed="rId8">
            <a:alphaModFix/>
          </a:blip>
          <a:srcRect b="0" l="0" r="14073" t="0"/>
          <a:stretch/>
        </p:blipFill>
        <p:spPr>
          <a:xfrm>
            <a:off x="6770308" y="1568486"/>
            <a:ext cx="2280732" cy="3575014"/>
          </a:xfrm>
          <a:prstGeom prst="rect">
            <a:avLst/>
          </a:prstGeom>
          <a:noFill/>
          <a:ln>
            <a:noFill/>
          </a:ln>
        </p:spPr>
      </p:pic>
      <p:pic>
        <p:nvPicPr>
          <p:cNvPr id="557" name="Google Shape;557;p74"/>
          <p:cNvPicPr preferRelativeResize="0"/>
          <p:nvPr/>
        </p:nvPicPr>
        <p:blipFill rotWithShape="1">
          <a:blip r:embed="rId9">
            <a:alphaModFix/>
          </a:blip>
          <a:srcRect b="0" l="0" r="0" t="0"/>
          <a:stretch/>
        </p:blipFill>
        <p:spPr>
          <a:xfrm>
            <a:off x="5826155" y="248408"/>
            <a:ext cx="875501" cy="806303"/>
          </a:xfrm>
          <a:prstGeom prst="rect">
            <a:avLst/>
          </a:prstGeom>
          <a:noFill/>
          <a:ln>
            <a:noFill/>
          </a:ln>
          <a:effectLst>
            <a:outerShdw blurRad="50800" rotWithShape="0" algn="tl" dir="2700000" dist="38100">
              <a:srgbClr val="000000">
                <a:alpha val="40000"/>
              </a:srgbClr>
            </a:outerShdw>
          </a:effectLst>
        </p:spPr>
      </p:pic>
      <p:pic>
        <p:nvPicPr>
          <p:cNvPr id="558" name="Google Shape;558;p74"/>
          <p:cNvPicPr preferRelativeResize="0"/>
          <p:nvPr/>
        </p:nvPicPr>
        <p:blipFill rotWithShape="1">
          <a:blip r:embed="rId10">
            <a:alphaModFix/>
          </a:blip>
          <a:srcRect b="0" l="0" r="0" t="0"/>
          <a:stretch/>
        </p:blipFill>
        <p:spPr>
          <a:xfrm>
            <a:off x="5542697" y="3982916"/>
            <a:ext cx="1075090" cy="985499"/>
          </a:xfrm>
          <a:prstGeom prst="rect">
            <a:avLst/>
          </a:prstGeom>
          <a:noFill/>
          <a:ln>
            <a:noFill/>
          </a:ln>
          <a:effectLst>
            <a:outerShdw blurRad="50800" rotWithShape="0" algn="tl" dir="2700000" dist="38100">
              <a:srgbClr val="000000">
                <a:alpha val="40000"/>
              </a:srgbClr>
            </a:outerShdw>
          </a:effectLst>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50">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50">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50">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50">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50">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50">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50">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50">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50">
                                            <p:txEl>
                                              <p:pRg end="8" st="8"/>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62" name="Shape 562"/>
        <p:cNvGrpSpPr/>
        <p:nvPr/>
      </p:nvGrpSpPr>
      <p:grpSpPr>
        <a:xfrm>
          <a:off x="0" y="0"/>
          <a:ext cx="0" cy="0"/>
          <a:chOff x="0" y="0"/>
          <a:chExt cx="0" cy="0"/>
        </a:xfrm>
      </p:grpSpPr>
      <p:sp>
        <p:nvSpPr>
          <p:cNvPr id="563" name="Google Shape;563;p75"/>
          <p:cNvSpPr/>
          <p:nvPr/>
        </p:nvSpPr>
        <p:spPr>
          <a:xfrm>
            <a:off x="2287" y="0"/>
            <a:ext cx="9141714" cy="5143500"/>
          </a:xfrm>
          <a:prstGeom prst="rect">
            <a:avLst/>
          </a:prstGeom>
          <a:solidFill>
            <a:schemeClr val="lt1"/>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64" name="Google Shape;564;p75"/>
          <p:cNvSpPr/>
          <p:nvPr/>
        </p:nvSpPr>
        <p:spPr>
          <a:xfrm>
            <a:off x="-1" y="0"/>
            <a:ext cx="5542697" cy="5143500"/>
          </a:xfrm>
          <a:prstGeom prst="rect">
            <a:avLst/>
          </a:prstGeom>
          <a:gradFill>
            <a:gsLst>
              <a:gs pos="0">
                <a:srgbClr val="FFFFFF">
                  <a:alpha val="0"/>
                </a:srgbClr>
              </a:gs>
              <a:gs pos="19000">
                <a:srgbClr val="FFFFFF">
                  <a:alpha val="38039"/>
                </a:srgbClr>
              </a:gs>
              <a:gs pos="35000">
                <a:srgbClr val="FFFFFF">
                  <a:alpha val="76863"/>
                </a:srgbClr>
              </a:gs>
              <a:gs pos="48000">
                <a:schemeClr val="lt1"/>
              </a:gs>
              <a:gs pos="100000">
                <a:schemeClr val="lt1"/>
              </a:gs>
            </a:gsLst>
            <a:lin ang="10800000" scaled="0"/>
          </a:gra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65" name="Google Shape;565;p75"/>
          <p:cNvSpPr txBox="1"/>
          <p:nvPr/>
        </p:nvSpPr>
        <p:spPr>
          <a:xfrm>
            <a:off x="540999" y="1302752"/>
            <a:ext cx="4345294" cy="3586338"/>
          </a:xfrm>
          <a:prstGeom prst="rect">
            <a:avLst/>
          </a:prstGeom>
          <a:noFill/>
          <a:ln>
            <a:noFill/>
          </a:ln>
        </p:spPr>
        <p:txBody>
          <a:bodyPr anchorCtr="0" anchor="t" bIns="34275" lIns="68575" spcFirstLastPara="1" rIns="68575" wrap="square" tIns="34275">
            <a:normAutofit fontScale="85000" lnSpcReduction="20000"/>
          </a:bodyPr>
          <a:lstStyle/>
          <a:p>
            <a:pPr indent="-262255" lvl="0" marL="304800" marR="0" rtl="0" algn="l">
              <a:lnSpc>
                <a:spcPct val="110000"/>
              </a:lnSpc>
              <a:spcBef>
                <a:spcPts val="0"/>
              </a:spcBef>
              <a:spcAft>
                <a:spcPts val="0"/>
              </a:spcAft>
              <a:buClr>
                <a:schemeClr val="dk1"/>
              </a:buClr>
              <a:buSzPct val="100000"/>
              <a:buFont typeface="Noto Sans Symbols"/>
              <a:buChar char="⮚"/>
            </a:pPr>
            <a:r>
              <a:rPr b="0" i="0" lang="en-GB" sz="1800" u="none" cap="none" strike="noStrike">
                <a:solidFill>
                  <a:schemeClr val="dk1"/>
                </a:solidFill>
                <a:latin typeface="Arial"/>
                <a:ea typeface="Arial"/>
                <a:cs typeface="Arial"/>
                <a:sym typeface="Arial"/>
              </a:rPr>
              <a:t>Reuse and concessions </a:t>
            </a:r>
            <a:endParaRPr sz="1100"/>
          </a:p>
          <a:p>
            <a:pPr indent="-165100" lvl="0" marL="304800" marR="0" rtl="0" algn="l">
              <a:lnSpc>
                <a:spcPct val="110000"/>
              </a:lnSpc>
              <a:spcBef>
                <a:spcPts val="500"/>
              </a:spcBef>
              <a:spcAft>
                <a:spcPts val="0"/>
              </a:spcAft>
              <a:buClr>
                <a:schemeClr val="dk1"/>
              </a:buClr>
              <a:buSzPct val="100000"/>
              <a:buFont typeface="Noto Sans Symbols"/>
              <a:buNone/>
            </a:pPr>
            <a:r>
              <a:t/>
            </a:r>
            <a:endParaRPr b="0" i="0" sz="1800" u="none" cap="none" strike="noStrike">
              <a:solidFill>
                <a:schemeClr val="dk1"/>
              </a:solidFill>
              <a:latin typeface="Arial"/>
              <a:ea typeface="Arial"/>
              <a:cs typeface="Arial"/>
              <a:sym typeface="Arial"/>
            </a:endParaRPr>
          </a:p>
          <a:p>
            <a:pPr indent="-262255" lvl="0" marL="304800" marR="0" rtl="0" algn="l">
              <a:lnSpc>
                <a:spcPct val="110000"/>
              </a:lnSpc>
              <a:spcBef>
                <a:spcPts val="500"/>
              </a:spcBef>
              <a:spcAft>
                <a:spcPts val="0"/>
              </a:spcAft>
              <a:buClr>
                <a:schemeClr val="dk1"/>
              </a:buClr>
              <a:buSzPct val="100000"/>
              <a:buFont typeface="Noto Sans Symbols"/>
              <a:buChar char="⮚"/>
            </a:pPr>
            <a:r>
              <a:rPr b="0" i="0" lang="en-GB" sz="1800" u="none" cap="none" strike="noStrike">
                <a:solidFill>
                  <a:schemeClr val="dk1"/>
                </a:solidFill>
                <a:latin typeface="Arial"/>
                <a:ea typeface="Arial"/>
                <a:cs typeface="Arial"/>
                <a:sym typeface="Arial"/>
              </a:rPr>
              <a:t>Learning</a:t>
            </a:r>
            <a:endParaRPr sz="1100"/>
          </a:p>
          <a:p>
            <a:pPr indent="-76200" lvl="0" marL="215900" marR="0" rtl="0" algn="l">
              <a:lnSpc>
                <a:spcPct val="110000"/>
              </a:lnSpc>
              <a:spcBef>
                <a:spcPts val="500"/>
              </a:spcBef>
              <a:spcAft>
                <a:spcPts val="0"/>
              </a:spcAft>
              <a:buClr>
                <a:schemeClr val="dk1"/>
              </a:buClr>
              <a:buSzPct val="100000"/>
              <a:buFont typeface="Arial"/>
              <a:buNone/>
            </a:pPr>
            <a:r>
              <a:t/>
            </a:r>
            <a:endParaRPr b="0" i="0" sz="1800" u="none" cap="none" strike="noStrike">
              <a:solidFill>
                <a:schemeClr val="dk1"/>
              </a:solidFill>
              <a:latin typeface="Arial"/>
              <a:ea typeface="Arial"/>
              <a:cs typeface="Arial"/>
              <a:sym typeface="Arial"/>
            </a:endParaRPr>
          </a:p>
          <a:p>
            <a:pPr indent="0" lvl="0" marL="38100" marR="0" rtl="0" algn="l">
              <a:lnSpc>
                <a:spcPct val="110000"/>
              </a:lnSpc>
              <a:spcBef>
                <a:spcPts val="500"/>
              </a:spcBef>
              <a:spcAft>
                <a:spcPts val="0"/>
              </a:spcAft>
              <a:buNone/>
            </a:pPr>
            <a:r>
              <a:rPr b="1" i="0" lang="en-GB" sz="1800" u="none" cap="none" strike="noStrike">
                <a:solidFill>
                  <a:schemeClr val="dk1"/>
                </a:solidFill>
                <a:latin typeface="Arial"/>
                <a:ea typeface="Arial"/>
                <a:cs typeface="Arial"/>
                <a:sym typeface="Arial"/>
              </a:rPr>
              <a:t>Unique Ness</a:t>
            </a:r>
            <a:endParaRPr sz="1100"/>
          </a:p>
          <a:p>
            <a:pPr indent="0" lvl="0" marL="38100" marR="0" rtl="0" algn="l">
              <a:lnSpc>
                <a:spcPct val="110000"/>
              </a:lnSpc>
              <a:spcBef>
                <a:spcPts val="500"/>
              </a:spcBef>
              <a:spcAft>
                <a:spcPts val="0"/>
              </a:spcAft>
              <a:buNone/>
            </a:pPr>
            <a:r>
              <a:t/>
            </a:r>
            <a:endParaRPr b="1" i="0" sz="1800" u="none" cap="none" strike="noStrike">
              <a:solidFill>
                <a:schemeClr val="dk1"/>
              </a:solidFill>
              <a:latin typeface="Arial"/>
              <a:ea typeface="Arial"/>
              <a:cs typeface="Arial"/>
              <a:sym typeface="Arial"/>
            </a:endParaRPr>
          </a:p>
          <a:p>
            <a:pPr indent="-338455" lvl="0" marL="342900" marR="0" rtl="0" algn="l">
              <a:lnSpc>
                <a:spcPct val="110000"/>
              </a:lnSpc>
              <a:spcBef>
                <a:spcPts val="500"/>
              </a:spcBef>
              <a:spcAft>
                <a:spcPts val="0"/>
              </a:spcAft>
              <a:buClr>
                <a:schemeClr val="dk1"/>
              </a:buClr>
              <a:buSzPct val="100000"/>
              <a:buFont typeface="Arial"/>
              <a:buChar char="•"/>
            </a:pPr>
            <a:r>
              <a:rPr b="0" i="0" lang="en-GB" sz="1800" u="none" cap="none" strike="noStrike">
                <a:solidFill>
                  <a:schemeClr val="dk1"/>
                </a:solidFill>
                <a:latin typeface="Arial"/>
                <a:ea typeface="Arial"/>
                <a:cs typeface="Arial"/>
                <a:sym typeface="Arial"/>
              </a:rPr>
              <a:t>One of a kind pieces</a:t>
            </a:r>
            <a:endParaRPr sz="1100"/>
          </a:p>
          <a:p>
            <a:pPr indent="0" lvl="0" marL="0" marR="0" rtl="0" algn="l">
              <a:lnSpc>
                <a:spcPct val="110000"/>
              </a:lnSpc>
              <a:spcBef>
                <a:spcPts val="0"/>
              </a:spcBef>
              <a:spcAft>
                <a:spcPts val="0"/>
              </a:spcAft>
              <a:buNone/>
            </a:pPr>
            <a:r>
              <a:t/>
            </a:r>
            <a:endParaRPr b="0" i="0" sz="1800" u="none" cap="none" strike="noStrike">
              <a:solidFill>
                <a:schemeClr val="dk1"/>
              </a:solidFill>
              <a:latin typeface="Arial"/>
              <a:ea typeface="Arial"/>
              <a:cs typeface="Arial"/>
              <a:sym typeface="Arial"/>
            </a:endParaRPr>
          </a:p>
          <a:p>
            <a:pPr indent="-338455" lvl="0" marL="342900" marR="0" rtl="0" algn="l">
              <a:lnSpc>
                <a:spcPct val="110000"/>
              </a:lnSpc>
              <a:spcBef>
                <a:spcPts val="0"/>
              </a:spcBef>
              <a:spcAft>
                <a:spcPts val="0"/>
              </a:spcAft>
              <a:buClr>
                <a:schemeClr val="dk1"/>
              </a:buClr>
              <a:buSzPct val="100000"/>
              <a:buFont typeface="Arial"/>
              <a:buChar char="•"/>
            </a:pPr>
            <a:r>
              <a:rPr b="0" i="0" lang="en-GB" sz="1800" u="none" cap="none" strike="noStrike">
                <a:solidFill>
                  <a:schemeClr val="dk1"/>
                </a:solidFill>
                <a:latin typeface="Arial"/>
                <a:ea typeface="Arial"/>
                <a:cs typeface="Arial"/>
                <a:sym typeface="Arial"/>
              </a:rPr>
              <a:t>Helen’s story</a:t>
            </a:r>
            <a:endParaRPr sz="1100"/>
          </a:p>
          <a:p>
            <a:pPr indent="0" lvl="0" marL="0" marR="0" rtl="0" algn="l">
              <a:lnSpc>
                <a:spcPct val="110000"/>
              </a:lnSpc>
              <a:spcBef>
                <a:spcPts val="0"/>
              </a:spcBef>
              <a:spcAft>
                <a:spcPts val="0"/>
              </a:spcAft>
              <a:buNone/>
            </a:pPr>
            <a:r>
              <a:t/>
            </a:r>
            <a:endParaRPr b="0" i="0" sz="1800" u="none" cap="none" strike="noStrike">
              <a:solidFill>
                <a:schemeClr val="dk1"/>
              </a:solidFill>
              <a:latin typeface="Arial"/>
              <a:ea typeface="Arial"/>
              <a:cs typeface="Arial"/>
              <a:sym typeface="Arial"/>
            </a:endParaRPr>
          </a:p>
          <a:p>
            <a:pPr indent="0" lvl="0" marL="0" marR="0" rtl="0" algn="l">
              <a:lnSpc>
                <a:spcPct val="110000"/>
              </a:lnSpc>
              <a:spcBef>
                <a:spcPts val="0"/>
              </a:spcBef>
              <a:spcAft>
                <a:spcPts val="0"/>
              </a:spcAft>
              <a:buNone/>
            </a:pPr>
            <a:r>
              <a:rPr b="1" i="0" lang="en-GB" sz="1800" u="none" cap="none" strike="noStrike">
                <a:solidFill>
                  <a:schemeClr val="dk1"/>
                </a:solidFill>
                <a:latin typeface="Arial"/>
                <a:ea typeface="Arial"/>
                <a:cs typeface="Arial"/>
                <a:sym typeface="Arial"/>
              </a:rPr>
              <a:t>Highland Hospitality School at The Yard</a:t>
            </a:r>
            <a:endParaRPr sz="1100"/>
          </a:p>
          <a:p>
            <a:pPr indent="0" lvl="0" marL="0" marR="0" rtl="0" algn="l">
              <a:lnSpc>
                <a:spcPct val="110000"/>
              </a:lnSpc>
              <a:spcBef>
                <a:spcPts val="0"/>
              </a:spcBef>
              <a:spcAft>
                <a:spcPts val="0"/>
              </a:spcAft>
              <a:buNone/>
            </a:pPr>
            <a:r>
              <a:t/>
            </a:r>
            <a:endParaRPr b="1" i="0" sz="1800" u="none" cap="none" strike="noStrike">
              <a:solidFill>
                <a:schemeClr val="dk1"/>
              </a:solidFill>
              <a:latin typeface="Arial"/>
              <a:ea typeface="Arial"/>
              <a:cs typeface="Arial"/>
              <a:sym typeface="Arial"/>
            </a:endParaRPr>
          </a:p>
          <a:p>
            <a:pPr indent="-338455" lvl="0" marL="342900" marR="0" rtl="0" algn="l">
              <a:lnSpc>
                <a:spcPct val="110000"/>
              </a:lnSpc>
              <a:spcBef>
                <a:spcPts val="0"/>
              </a:spcBef>
              <a:spcAft>
                <a:spcPts val="0"/>
              </a:spcAft>
              <a:buClr>
                <a:schemeClr val="dk1"/>
              </a:buClr>
              <a:buSzPct val="100000"/>
              <a:buFont typeface="Arial"/>
              <a:buChar char="•"/>
            </a:pPr>
            <a:r>
              <a:rPr b="0" i="0" lang="en-GB" sz="1800" u="none" cap="none" strike="noStrike">
                <a:solidFill>
                  <a:schemeClr val="dk1"/>
                </a:solidFill>
                <a:latin typeface="Arial"/>
                <a:ea typeface="Arial"/>
                <a:cs typeface="Arial"/>
                <a:sym typeface="Arial"/>
              </a:rPr>
              <a:t>Barista coffee and homemade cakes</a:t>
            </a:r>
            <a:endParaRPr sz="1100"/>
          </a:p>
          <a:p>
            <a:pPr indent="-241300" lvl="0" marL="342900" marR="0" rtl="0" algn="l">
              <a:lnSpc>
                <a:spcPct val="110000"/>
              </a:lnSpc>
              <a:spcBef>
                <a:spcPts val="0"/>
              </a:spcBef>
              <a:spcAft>
                <a:spcPts val="0"/>
              </a:spcAft>
              <a:buClr>
                <a:schemeClr val="dk1"/>
              </a:buClr>
              <a:buSzPct val="100000"/>
              <a:buFont typeface="Arial"/>
              <a:buNone/>
            </a:pPr>
            <a:r>
              <a:t/>
            </a:r>
            <a:endParaRPr b="0" i="0" sz="1800" u="none" cap="none" strike="noStrike">
              <a:solidFill>
                <a:schemeClr val="dk1"/>
              </a:solidFill>
              <a:latin typeface="Arial"/>
              <a:ea typeface="Arial"/>
              <a:cs typeface="Arial"/>
              <a:sym typeface="Arial"/>
            </a:endParaRPr>
          </a:p>
          <a:p>
            <a:pPr indent="-338455" lvl="0" marL="342900" marR="0" rtl="0" algn="l">
              <a:lnSpc>
                <a:spcPct val="110000"/>
              </a:lnSpc>
              <a:spcBef>
                <a:spcPts val="0"/>
              </a:spcBef>
              <a:spcAft>
                <a:spcPts val="0"/>
              </a:spcAft>
              <a:buClr>
                <a:schemeClr val="dk1"/>
              </a:buClr>
              <a:buSzPct val="100000"/>
              <a:buFont typeface="Arial"/>
              <a:buChar char="•"/>
            </a:pPr>
            <a:r>
              <a:rPr b="0" i="0" lang="en-GB" sz="1800" u="none" cap="none" strike="noStrike">
                <a:solidFill>
                  <a:schemeClr val="dk1"/>
                </a:solidFill>
                <a:latin typeface="Arial"/>
                <a:ea typeface="Arial"/>
                <a:cs typeface="Arial"/>
                <a:sym typeface="Arial"/>
              </a:rPr>
              <a:t>People into employment.</a:t>
            </a:r>
            <a:endParaRPr sz="1100"/>
          </a:p>
          <a:p>
            <a:pPr indent="-88900" lvl="0" marL="215900" marR="0" rtl="0" algn="l">
              <a:lnSpc>
                <a:spcPct val="90000"/>
              </a:lnSpc>
              <a:spcBef>
                <a:spcPts val="0"/>
              </a:spcBef>
              <a:spcAft>
                <a:spcPts val="0"/>
              </a:spcAft>
              <a:buClr>
                <a:schemeClr val="dk1"/>
              </a:buClr>
              <a:buSzPct val="100000"/>
              <a:buFont typeface="Arial"/>
              <a:buNone/>
            </a:pPr>
            <a:r>
              <a:t/>
            </a:r>
            <a:endParaRPr b="0" i="0" sz="1500" u="none" cap="none" strike="noStrike">
              <a:solidFill>
                <a:schemeClr val="dk1"/>
              </a:solidFill>
              <a:latin typeface="Arial"/>
              <a:ea typeface="Arial"/>
              <a:cs typeface="Arial"/>
              <a:sym typeface="Arial"/>
            </a:endParaRPr>
          </a:p>
        </p:txBody>
      </p:sp>
      <p:sp>
        <p:nvSpPr>
          <p:cNvPr id="566" name="Google Shape;566;p75"/>
          <p:cNvSpPr txBox="1"/>
          <p:nvPr/>
        </p:nvSpPr>
        <p:spPr>
          <a:xfrm>
            <a:off x="681830" y="552948"/>
            <a:ext cx="5652209" cy="699992"/>
          </a:xfrm>
          <a:prstGeom prst="rect">
            <a:avLst/>
          </a:prstGeom>
          <a:noFill/>
          <a:ln>
            <a:noFill/>
          </a:ln>
        </p:spPr>
        <p:txBody>
          <a:bodyPr anchorCtr="0" anchor="ctr" bIns="34275" lIns="68575" spcFirstLastPara="1" rIns="68575" wrap="square" tIns="34275">
            <a:normAutofit/>
          </a:bodyPr>
          <a:lstStyle/>
          <a:p>
            <a:pPr indent="0" lvl="0" marL="0" marR="0" rtl="0" algn="l">
              <a:lnSpc>
                <a:spcPct val="90000"/>
              </a:lnSpc>
              <a:spcBef>
                <a:spcPts val="0"/>
              </a:spcBef>
              <a:spcAft>
                <a:spcPts val="0"/>
              </a:spcAft>
              <a:buNone/>
            </a:pPr>
            <a:r>
              <a:rPr b="1" i="0" lang="en-GB" sz="3000" u="none" cap="none" strike="noStrike">
                <a:solidFill>
                  <a:schemeClr val="dk1"/>
                </a:solidFill>
                <a:latin typeface="Play"/>
                <a:ea typeface="Play"/>
                <a:cs typeface="Play"/>
                <a:sym typeface="Play"/>
              </a:rPr>
              <a:t>A dual focus</a:t>
            </a:r>
            <a:endParaRPr sz="1100"/>
          </a:p>
        </p:txBody>
      </p:sp>
      <p:pic>
        <p:nvPicPr>
          <p:cNvPr descr="A logo for a restaurant&#10;&#10;AI-generated content may be incorrect." id="567" name="Google Shape;567;p75"/>
          <p:cNvPicPr preferRelativeResize="0"/>
          <p:nvPr/>
        </p:nvPicPr>
        <p:blipFill rotWithShape="1">
          <a:blip r:embed="rId3">
            <a:alphaModFix/>
          </a:blip>
          <a:srcRect b="0" l="0" r="0" t="6966"/>
          <a:stretch/>
        </p:blipFill>
        <p:spPr>
          <a:xfrm>
            <a:off x="5248991" y="148066"/>
            <a:ext cx="1664837" cy="1548853"/>
          </a:xfrm>
          <a:prstGeom prst="rect">
            <a:avLst/>
          </a:prstGeom>
          <a:noFill/>
          <a:ln>
            <a:noFill/>
          </a:ln>
        </p:spPr>
      </p:pic>
      <p:pic>
        <p:nvPicPr>
          <p:cNvPr descr="A black and white logo&#10;&#10;AI-generated content may be incorrect." id="568" name="Google Shape;568;p75"/>
          <p:cNvPicPr preferRelativeResize="0"/>
          <p:nvPr/>
        </p:nvPicPr>
        <p:blipFill rotWithShape="1">
          <a:blip r:embed="rId4">
            <a:alphaModFix/>
          </a:blip>
          <a:srcRect b="25993" l="0" r="0" t="0"/>
          <a:stretch/>
        </p:blipFill>
        <p:spPr>
          <a:xfrm>
            <a:off x="7554042" y="2883209"/>
            <a:ext cx="1316104" cy="1432168"/>
          </a:xfrm>
          <a:prstGeom prst="rect">
            <a:avLst/>
          </a:prstGeom>
          <a:noFill/>
          <a:ln>
            <a:noFill/>
          </a:ln>
        </p:spPr>
      </p:pic>
      <p:pic>
        <p:nvPicPr>
          <p:cNvPr id="569" name="Google Shape;569;p75"/>
          <p:cNvPicPr preferRelativeResize="0"/>
          <p:nvPr/>
        </p:nvPicPr>
        <p:blipFill rotWithShape="1">
          <a:blip r:embed="rId5">
            <a:alphaModFix/>
          </a:blip>
          <a:srcRect b="0" l="0" r="4303" t="19130"/>
          <a:stretch/>
        </p:blipFill>
        <p:spPr>
          <a:xfrm>
            <a:off x="6783908" y="254836"/>
            <a:ext cx="2181806" cy="2458328"/>
          </a:xfrm>
          <a:prstGeom prst="rect">
            <a:avLst/>
          </a:prstGeom>
          <a:noFill/>
          <a:ln>
            <a:noFill/>
          </a:ln>
          <a:effectLst>
            <a:outerShdw blurRad="50800" rotWithShape="0" algn="tl" dir="2700000" dist="38100">
              <a:srgbClr val="000000">
                <a:alpha val="40000"/>
              </a:srgbClr>
            </a:outerShdw>
          </a:effectLst>
        </p:spPr>
      </p:pic>
      <p:pic>
        <p:nvPicPr>
          <p:cNvPr id="570" name="Google Shape;570;p75"/>
          <p:cNvPicPr preferRelativeResize="0"/>
          <p:nvPr/>
        </p:nvPicPr>
        <p:blipFill rotWithShape="1">
          <a:blip r:embed="rId6">
            <a:alphaModFix/>
          </a:blip>
          <a:srcRect b="0" l="0" r="0" t="0"/>
          <a:stretch/>
        </p:blipFill>
        <p:spPr>
          <a:xfrm>
            <a:off x="5229896" y="3599292"/>
            <a:ext cx="2076747" cy="1437439"/>
          </a:xfrm>
          <a:prstGeom prst="rect">
            <a:avLst/>
          </a:prstGeom>
          <a:noFill/>
          <a:ln>
            <a:noFill/>
          </a:ln>
          <a:effectLst>
            <a:outerShdw blurRad="50800" rotWithShape="0" algn="tl" dir="2700000" dist="38100">
              <a:srgbClr val="000000">
                <a:alpha val="40000"/>
              </a:srgbClr>
            </a:outerShdw>
          </a:effectLst>
        </p:spPr>
      </p:pic>
      <p:pic>
        <p:nvPicPr>
          <p:cNvPr id="571" name="Google Shape;571;p75"/>
          <p:cNvPicPr preferRelativeResize="0"/>
          <p:nvPr/>
        </p:nvPicPr>
        <p:blipFill rotWithShape="1">
          <a:blip r:embed="rId7">
            <a:alphaModFix/>
          </a:blip>
          <a:srcRect b="0" l="0" r="0" t="0"/>
          <a:stretch/>
        </p:blipFill>
        <p:spPr>
          <a:xfrm>
            <a:off x="4443460" y="1743545"/>
            <a:ext cx="2176317" cy="1748978"/>
          </a:xfrm>
          <a:prstGeom prst="rect">
            <a:avLst/>
          </a:prstGeom>
          <a:noFill/>
          <a:ln>
            <a:noFill/>
          </a:ln>
          <a:effectLst>
            <a:outerShdw blurRad="50800" rotWithShape="0" algn="t" dir="5400000" dist="38100">
              <a:srgbClr val="000000">
                <a:alpha val="40000"/>
              </a:srgbClr>
            </a:outerShdw>
          </a:effectLst>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65">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65">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65">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65">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65">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65">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65">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65">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65">
                                            <p:txEl>
                                              <p:pRg end="8" st="8"/>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65">
                                            <p:txEl>
                                              <p:pRg end="9" st="9"/>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65">
                                            <p:txEl>
                                              <p:pRg end="10" st="1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65">
                                            <p:txEl>
                                              <p:pRg end="11" st="1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65">
                                            <p:txEl>
                                              <p:pRg end="12" st="1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65">
                                            <p:txEl>
                                              <p:pRg end="13" st="1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65">
                                            <p:txEl>
                                              <p:pRg end="14" st="1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65">
                                            <p:txEl>
                                              <p:pRg end="15" st="15"/>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75" name="Shape 575"/>
        <p:cNvGrpSpPr/>
        <p:nvPr/>
      </p:nvGrpSpPr>
      <p:grpSpPr>
        <a:xfrm>
          <a:off x="0" y="0"/>
          <a:ext cx="0" cy="0"/>
          <a:chOff x="0" y="0"/>
          <a:chExt cx="0" cy="0"/>
        </a:xfrm>
      </p:grpSpPr>
      <p:grpSp>
        <p:nvGrpSpPr>
          <p:cNvPr id="576" name="Google Shape;576;p76"/>
          <p:cNvGrpSpPr/>
          <p:nvPr/>
        </p:nvGrpSpPr>
        <p:grpSpPr>
          <a:xfrm>
            <a:off x="1736914" y="1444201"/>
            <a:ext cx="5370468" cy="3459688"/>
            <a:chOff x="2343594" y="1129628"/>
            <a:chExt cx="7490305" cy="5044235"/>
          </a:xfrm>
        </p:grpSpPr>
        <p:pic>
          <p:nvPicPr>
            <p:cNvPr id="577" name="Google Shape;577;p76"/>
            <p:cNvPicPr preferRelativeResize="0"/>
            <p:nvPr/>
          </p:nvPicPr>
          <p:blipFill rotWithShape="1">
            <a:blip r:embed="rId3">
              <a:alphaModFix/>
            </a:blip>
            <a:srcRect b="0" l="0" r="0" t="0"/>
            <a:stretch/>
          </p:blipFill>
          <p:spPr>
            <a:xfrm>
              <a:off x="2343594" y="2132784"/>
              <a:ext cx="2016937" cy="807526"/>
            </a:xfrm>
            <a:prstGeom prst="rect">
              <a:avLst/>
            </a:prstGeom>
            <a:noFill/>
            <a:ln>
              <a:noFill/>
            </a:ln>
          </p:spPr>
        </p:pic>
        <p:pic>
          <p:nvPicPr>
            <p:cNvPr id="578" name="Google Shape;578;p76"/>
            <p:cNvPicPr preferRelativeResize="0"/>
            <p:nvPr/>
          </p:nvPicPr>
          <p:blipFill rotWithShape="1">
            <a:blip r:embed="rId4">
              <a:alphaModFix/>
            </a:blip>
            <a:srcRect b="0" l="0" r="0" t="0"/>
            <a:stretch/>
          </p:blipFill>
          <p:spPr>
            <a:xfrm>
              <a:off x="5284627" y="1353569"/>
              <a:ext cx="1512037" cy="1121427"/>
            </a:xfrm>
            <a:prstGeom prst="rect">
              <a:avLst/>
            </a:prstGeom>
            <a:noFill/>
            <a:ln>
              <a:noFill/>
            </a:ln>
          </p:spPr>
        </p:pic>
        <p:pic>
          <p:nvPicPr>
            <p:cNvPr id="579" name="Google Shape;579;p76"/>
            <p:cNvPicPr preferRelativeResize="0"/>
            <p:nvPr/>
          </p:nvPicPr>
          <p:blipFill rotWithShape="1">
            <a:blip r:embed="rId5">
              <a:alphaModFix/>
            </a:blip>
            <a:srcRect b="0" l="0" r="0" t="0"/>
            <a:stretch/>
          </p:blipFill>
          <p:spPr>
            <a:xfrm>
              <a:off x="7180012" y="1189706"/>
              <a:ext cx="1502812" cy="1393687"/>
            </a:xfrm>
            <a:prstGeom prst="rect">
              <a:avLst/>
            </a:prstGeom>
            <a:noFill/>
            <a:ln>
              <a:noFill/>
            </a:ln>
          </p:spPr>
        </p:pic>
        <p:pic>
          <p:nvPicPr>
            <p:cNvPr id="580" name="Google Shape;580;p76"/>
            <p:cNvPicPr preferRelativeResize="0"/>
            <p:nvPr/>
          </p:nvPicPr>
          <p:blipFill rotWithShape="1">
            <a:blip r:embed="rId6">
              <a:alphaModFix/>
            </a:blip>
            <a:srcRect b="0" l="0" r="0" t="0"/>
            <a:stretch/>
          </p:blipFill>
          <p:spPr>
            <a:xfrm>
              <a:off x="2461858" y="2878306"/>
              <a:ext cx="1174912" cy="1178079"/>
            </a:xfrm>
            <a:prstGeom prst="rect">
              <a:avLst/>
            </a:prstGeom>
            <a:noFill/>
            <a:ln>
              <a:noFill/>
            </a:ln>
          </p:spPr>
        </p:pic>
        <p:pic>
          <p:nvPicPr>
            <p:cNvPr id="581" name="Google Shape;581;p76"/>
            <p:cNvPicPr preferRelativeResize="0"/>
            <p:nvPr/>
          </p:nvPicPr>
          <p:blipFill rotWithShape="1">
            <a:blip r:embed="rId7">
              <a:alphaModFix/>
            </a:blip>
            <a:srcRect b="0" l="0" r="0" t="0"/>
            <a:stretch/>
          </p:blipFill>
          <p:spPr>
            <a:xfrm>
              <a:off x="2633116" y="4164132"/>
              <a:ext cx="1942175" cy="965662"/>
            </a:xfrm>
            <a:prstGeom prst="rect">
              <a:avLst/>
            </a:prstGeom>
            <a:noFill/>
            <a:ln>
              <a:noFill/>
            </a:ln>
          </p:spPr>
        </p:pic>
        <p:pic>
          <p:nvPicPr>
            <p:cNvPr id="582" name="Google Shape;582;p76"/>
            <p:cNvPicPr preferRelativeResize="0"/>
            <p:nvPr/>
          </p:nvPicPr>
          <p:blipFill rotWithShape="1">
            <a:blip r:embed="rId8">
              <a:alphaModFix/>
            </a:blip>
            <a:srcRect b="0" l="0" r="0" t="0"/>
            <a:stretch/>
          </p:blipFill>
          <p:spPr>
            <a:xfrm>
              <a:off x="5915488" y="2590307"/>
              <a:ext cx="1839520" cy="1136925"/>
            </a:xfrm>
            <a:prstGeom prst="rect">
              <a:avLst/>
            </a:prstGeom>
            <a:noFill/>
            <a:ln>
              <a:noFill/>
            </a:ln>
          </p:spPr>
        </p:pic>
        <p:pic>
          <p:nvPicPr>
            <p:cNvPr id="583" name="Google Shape;583;p76"/>
            <p:cNvPicPr preferRelativeResize="0"/>
            <p:nvPr/>
          </p:nvPicPr>
          <p:blipFill rotWithShape="1">
            <a:blip r:embed="rId9">
              <a:alphaModFix/>
            </a:blip>
            <a:srcRect b="0" l="0" r="0" t="0"/>
            <a:stretch/>
          </p:blipFill>
          <p:spPr>
            <a:xfrm>
              <a:off x="3903611" y="2767508"/>
              <a:ext cx="2001814" cy="1242261"/>
            </a:xfrm>
            <a:prstGeom prst="rect">
              <a:avLst/>
            </a:prstGeom>
            <a:noFill/>
            <a:ln>
              <a:noFill/>
            </a:ln>
          </p:spPr>
        </p:pic>
        <p:pic>
          <p:nvPicPr>
            <p:cNvPr id="584" name="Google Shape;584;p76"/>
            <p:cNvPicPr preferRelativeResize="0"/>
            <p:nvPr/>
          </p:nvPicPr>
          <p:blipFill rotWithShape="1">
            <a:blip r:embed="rId10">
              <a:alphaModFix/>
            </a:blip>
            <a:srcRect b="0" l="0" r="0" t="0"/>
            <a:stretch/>
          </p:blipFill>
          <p:spPr>
            <a:xfrm>
              <a:off x="4775397" y="4145156"/>
              <a:ext cx="1339654" cy="666952"/>
            </a:xfrm>
            <a:prstGeom prst="rect">
              <a:avLst/>
            </a:prstGeom>
            <a:noFill/>
            <a:ln>
              <a:noFill/>
            </a:ln>
          </p:spPr>
        </p:pic>
        <p:pic>
          <p:nvPicPr>
            <p:cNvPr id="585" name="Google Shape;585;p76"/>
            <p:cNvPicPr preferRelativeResize="0"/>
            <p:nvPr/>
          </p:nvPicPr>
          <p:blipFill rotWithShape="1">
            <a:blip r:embed="rId11">
              <a:alphaModFix/>
            </a:blip>
            <a:srcRect b="0" l="0" r="2990" t="0"/>
            <a:stretch/>
          </p:blipFill>
          <p:spPr>
            <a:xfrm>
              <a:off x="8085307" y="3788703"/>
              <a:ext cx="1031229" cy="995771"/>
            </a:xfrm>
            <a:prstGeom prst="rect">
              <a:avLst/>
            </a:prstGeom>
            <a:noFill/>
            <a:ln>
              <a:noFill/>
            </a:ln>
          </p:spPr>
        </p:pic>
        <p:pic>
          <p:nvPicPr>
            <p:cNvPr id="586" name="Google Shape;586;p76"/>
            <p:cNvPicPr preferRelativeResize="0"/>
            <p:nvPr/>
          </p:nvPicPr>
          <p:blipFill rotWithShape="1">
            <a:blip r:embed="rId12">
              <a:alphaModFix/>
            </a:blip>
            <a:srcRect b="0" l="0" r="0" t="0"/>
            <a:stretch/>
          </p:blipFill>
          <p:spPr>
            <a:xfrm>
              <a:off x="6679304" y="3972299"/>
              <a:ext cx="912502" cy="812175"/>
            </a:xfrm>
            <a:prstGeom prst="rect">
              <a:avLst/>
            </a:prstGeom>
            <a:noFill/>
            <a:ln>
              <a:noFill/>
            </a:ln>
          </p:spPr>
        </p:pic>
        <p:pic>
          <p:nvPicPr>
            <p:cNvPr id="587" name="Google Shape;587;p76"/>
            <p:cNvPicPr preferRelativeResize="0"/>
            <p:nvPr/>
          </p:nvPicPr>
          <p:blipFill rotWithShape="1">
            <a:blip r:embed="rId13">
              <a:alphaModFix/>
            </a:blip>
            <a:srcRect b="0" l="0" r="0" t="0"/>
            <a:stretch/>
          </p:blipFill>
          <p:spPr>
            <a:xfrm>
              <a:off x="2804075" y="1129628"/>
              <a:ext cx="2097203" cy="731097"/>
            </a:xfrm>
            <a:prstGeom prst="rect">
              <a:avLst/>
            </a:prstGeom>
            <a:noFill/>
            <a:ln>
              <a:noFill/>
            </a:ln>
          </p:spPr>
        </p:pic>
        <p:pic>
          <p:nvPicPr>
            <p:cNvPr id="588" name="Google Shape;588;p76"/>
            <p:cNvPicPr preferRelativeResize="0"/>
            <p:nvPr/>
          </p:nvPicPr>
          <p:blipFill rotWithShape="1">
            <a:blip r:embed="rId14">
              <a:alphaModFix/>
            </a:blip>
            <a:srcRect b="0" l="0" r="0" t="0"/>
            <a:stretch/>
          </p:blipFill>
          <p:spPr>
            <a:xfrm>
              <a:off x="8191905" y="2878306"/>
              <a:ext cx="1641994" cy="707961"/>
            </a:xfrm>
            <a:prstGeom prst="rect">
              <a:avLst/>
            </a:prstGeom>
            <a:noFill/>
            <a:ln>
              <a:noFill/>
            </a:ln>
          </p:spPr>
        </p:pic>
        <p:pic>
          <p:nvPicPr>
            <p:cNvPr id="589" name="Google Shape;589;p76"/>
            <p:cNvPicPr preferRelativeResize="0"/>
            <p:nvPr/>
          </p:nvPicPr>
          <p:blipFill rotWithShape="1">
            <a:blip r:embed="rId15">
              <a:alphaModFix/>
            </a:blip>
            <a:srcRect b="0" l="0" r="0" t="0"/>
            <a:stretch/>
          </p:blipFill>
          <p:spPr>
            <a:xfrm>
              <a:off x="7000056" y="4943683"/>
              <a:ext cx="2383698" cy="752925"/>
            </a:xfrm>
            <a:prstGeom prst="rect">
              <a:avLst/>
            </a:prstGeom>
            <a:noFill/>
            <a:ln>
              <a:noFill/>
            </a:ln>
          </p:spPr>
        </p:pic>
        <p:pic>
          <p:nvPicPr>
            <p:cNvPr id="590" name="Google Shape;590;p76"/>
            <p:cNvPicPr preferRelativeResize="0"/>
            <p:nvPr/>
          </p:nvPicPr>
          <p:blipFill rotWithShape="1">
            <a:blip r:embed="rId16">
              <a:alphaModFix/>
            </a:blip>
            <a:srcRect b="0" l="0" r="0" t="19703"/>
            <a:stretch/>
          </p:blipFill>
          <p:spPr>
            <a:xfrm>
              <a:off x="4880279" y="4982782"/>
              <a:ext cx="1784768" cy="1191081"/>
            </a:xfrm>
            <a:prstGeom prst="rect">
              <a:avLst/>
            </a:prstGeom>
            <a:noFill/>
            <a:ln>
              <a:noFill/>
            </a:ln>
          </p:spPr>
        </p:pic>
      </p:grpSp>
      <p:sp>
        <p:nvSpPr>
          <p:cNvPr id="591" name="Google Shape;591;p76"/>
          <p:cNvSpPr txBox="1"/>
          <p:nvPr/>
        </p:nvSpPr>
        <p:spPr>
          <a:xfrm>
            <a:off x="944544" y="169935"/>
            <a:ext cx="4260029" cy="1424934"/>
          </a:xfrm>
          <a:prstGeom prst="rect">
            <a:avLst/>
          </a:prstGeom>
          <a:noFill/>
          <a:ln>
            <a:noFill/>
          </a:ln>
        </p:spPr>
        <p:txBody>
          <a:bodyPr anchorCtr="0" anchor="ctr" bIns="34275" lIns="68575" spcFirstLastPara="1" rIns="68575" wrap="square" tIns="34275">
            <a:normAutofit/>
          </a:bodyPr>
          <a:lstStyle/>
          <a:p>
            <a:pPr indent="0" lvl="0" marL="0" marR="0" rtl="0" algn="l">
              <a:lnSpc>
                <a:spcPct val="90000"/>
              </a:lnSpc>
              <a:spcBef>
                <a:spcPts val="0"/>
              </a:spcBef>
              <a:spcAft>
                <a:spcPts val="0"/>
              </a:spcAft>
              <a:buNone/>
            </a:pPr>
            <a:r>
              <a:rPr b="1" i="0" lang="en-GB" sz="3000" u="none" cap="none" strike="noStrike">
                <a:solidFill>
                  <a:schemeClr val="dk1"/>
                </a:solidFill>
                <a:latin typeface="Play"/>
                <a:ea typeface="Play"/>
                <a:cs typeface="Play"/>
                <a:sym typeface="Play"/>
              </a:rPr>
              <a:t>Working together</a:t>
            </a:r>
            <a:endParaRPr sz="1100"/>
          </a:p>
        </p:txBody>
      </p:sp>
    </p:spTree>
  </p:cSld>
  <p:clrMapOvr>
    <a:masterClrMapping/>
  </p:clrMapOvr>
  <mc:AlternateContent>
    <mc:Choice Requires="p14">
      <p:transition p14:dur="10">
        <p:fade/>
      </p:transition>
    </mc:Choice>
    <mc:Fallback>
      <p:transition>
        <p:fade/>
      </p:transition>
    </mc:Fallback>
  </mc:AlternateContent>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95" name="Shape 595"/>
        <p:cNvGrpSpPr/>
        <p:nvPr/>
      </p:nvGrpSpPr>
      <p:grpSpPr>
        <a:xfrm>
          <a:off x="0" y="0"/>
          <a:ext cx="0" cy="0"/>
          <a:chOff x="0" y="0"/>
          <a:chExt cx="0" cy="0"/>
        </a:xfrm>
      </p:grpSpPr>
      <p:sp>
        <p:nvSpPr>
          <p:cNvPr id="596" name="Google Shape;596;p77"/>
          <p:cNvSpPr/>
          <p:nvPr/>
        </p:nvSpPr>
        <p:spPr>
          <a:xfrm>
            <a:off x="0" y="0"/>
            <a:ext cx="9144000" cy="5143500"/>
          </a:xfrm>
          <a:prstGeom prst="rect">
            <a:avLst/>
          </a:prstGeom>
          <a:solidFill>
            <a:schemeClr val="lt1"/>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97" name="Google Shape;597;p77"/>
          <p:cNvSpPr txBox="1"/>
          <p:nvPr/>
        </p:nvSpPr>
        <p:spPr>
          <a:xfrm>
            <a:off x="308610" y="740664"/>
            <a:ext cx="3364396" cy="816102"/>
          </a:xfrm>
          <a:prstGeom prst="rect">
            <a:avLst/>
          </a:prstGeom>
          <a:noFill/>
          <a:ln>
            <a:noFill/>
          </a:ln>
        </p:spPr>
        <p:txBody>
          <a:bodyPr anchorCtr="0" anchor="b" bIns="34275" lIns="68575" spcFirstLastPara="1" rIns="68575" wrap="square" tIns="34275">
            <a:normAutofit/>
          </a:bodyPr>
          <a:lstStyle/>
          <a:p>
            <a:pPr indent="0" lvl="0" marL="0" marR="0" rtl="0" algn="l">
              <a:lnSpc>
                <a:spcPct val="90000"/>
              </a:lnSpc>
              <a:spcBef>
                <a:spcPts val="0"/>
              </a:spcBef>
              <a:spcAft>
                <a:spcPts val="0"/>
              </a:spcAft>
              <a:buNone/>
            </a:pPr>
            <a:r>
              <a:rPr b="1" i="0" lang="en-GB" sz="2600" u="none" cap="none" strike="noStrike">
                <a:solidFill>
                  <a:schemeClr val="dk1"/>
                </a:solidFill>
                <a:latin typeface="Play"/>
                <a:ea typeface="Play"/>
                <a:cs typeface="Play"/>
                <a:sym typeface="Play"/>
              </a:rPr>
              <a:t>Social enterprise and the best of business</a:t>
            </a:r>
            <a:endParaRPr sz="1100"/>
          </a:p>
        </p:txBody>
      </p:sp>
      <p:sp>
        <p:nvSpPr>
          <p:cNvPr id="598" name="Google Shape;598;p77"/>
          <p:cNvSpPr/>
          <p:nvPr/>
        </p:nvSpPr>
        <p:spPr>
          <a:xfrm rot="5400000">
            <a:off x="486839" y="111487"/>
            <a:ext cx="54900" cy="411600"/>
          </a:xfrm>
          <a:prstGeom prst="rect">
            <a:avLst/>
          </a:prstGeom>
          <a:solidFill>
            <a:schemeClr val="accent2"/>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rgbClr val="FFFFFF"/>
              </a:solidFill>
              <a:latin typeface="Calibri"/>
              <a:ea typeface="Calibri"/>
              <a:cs typeface="Calibri"/>
              <a:sym typeface="Calibri"/>
            </a:endParaRPr>
          </a:p>
        </p:txBody>
      </p:sp>
      <p:sp>
        <p:nvSpPr>
          <p:cNvPr id="599" name="Google Shape;599;p77"/>
          <p:cNvSpPr/>
          <p:nvPr/>
        </p:nvSpPr>
        <p:spPr>
          <a:xfrm>
            <a:off x="308610" y="1714500"/>
            <a:ext cx="3291840" cy="13716"/>
          </a:xfrm>
          <a:prstGeom prst="rect">
            <a:avLst/>
          </a:prstGeom>
          <a:solidFill>
            <a:srgbClr val="D5D5D5"/>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rgbClr val="FFFFFF"/>
              </a:solidFill>
              <a:latin typeface="Calibri"/>
              <a:ea typeface="Calibri"/>
              <a:cs typeface="Calibri"/>
              <a:sym typeface="Calibri"/>
            </a:endParaRPr>
          </a:p>
        </p:txBody>
      </p:sp>
      <p:sp>
        <p:nvSpPr>
          <p:cNvPr id="600" name="Google Shape;600;p77"/>
          <p:cNvSpPr txBox="1"/>
          <p:nvPr/>
        </p:nvSpPr>
        <p:spPr>
          <a:xfrm>
            <a:off x="308609" y="2016252"/>
            <a:ext cx="3374136" cy="2688336"/>
          </a:xfrm>
          <a:prstGeom prst="rect">
            <a:avLst/>
          </a:prstGeom>
          <a:noFill/>
          <a:ln>
            <a:noFill/>
          </a:ln>
        </p:spPr>
        <p:txBody>
          <a:bodyPr anchorCtr="0" anchor="t" bIns="34275" lIns="68575" spcFirstLastPara="1" rIns="68575" wrap="square" tIns="34275">
            <a:normAutofit/>
          </a:bodyPr>
          <a:lstStyle/>
          <a:p>
            <a:pPr indent="-171450" lvl="0" marL="215900" marR="0" rtl="0" algn="l">
              <a:lnSpc>
                <a:spcPct val="90000"/>
              </a:lnSpc>
              <a:spcBef>
                <a:spcPts val="0"/>
              </a:spcBef>
              <a:spcAft>
                <a:spcPts val="0"/>
              </a:spcAft>
              <a:buClr>
                <a:schemeClr val="dk1"/>
              </a:buClr>
              <a:buSzPts val="1500"/>
              <a:buFont typeface="Arial"/>
              <a:buChar char="•"/>
            </a:pPr>
            <a:r>
              <a:rPr b="0" i="0" lang="en-GB" sz="1500" u="none" cap="none" strike="noStrike">
                <a:solidFill>
                  <a:schemeClr val="dk1"/>
                </a:solidFill>
                <a:latin typeface="Arial"/>
                <a:ea typeface="Arial"/>
                <a:cs typeface="Arial"/>
                <a:sym typeface="Arial"/>
              </a:rPr>
              <a:t>Vision</a:t>
            </a:r>
            <a:endParaRPr sz="1100"/>
          </a:p>
          <a:p>
            <a:pPr indent="-76200" lvl="0" marL="215900" marR="0" rtl="0" algn="l">
              <a:lnSpc>
                <a:spcPct val="90000"/>
              </a:lnSpc>
              <a:spcBef>
                <a:spcPts val="500"/>
              </a:spcBef>
              <a:spcAft>
                <a:spcPts val="0"/>
              </a:spcAft>
              <a:buClr>
                <a:schemeClr val="dk1"/>
              </a:buClr>
              <a:buSzPts val="1500"/>
              <a:buFont typeface="Arial"/>
              <a:buNone/>
            </a:pPr>
            <a:r>
              <a:t/>
            </a:r>
            <a:endParaRPr b="0" i="0" sz="1500" u="none" cap="none" strike="noStrike">
              <a:solidFill>
                <a:schemeClr val="dk1"/>
              </a:solidFill>
              <a:latin typeface="Arial"/>
              <a:ea typeface="Arial"/>
              <a:cs typeface="Arial"/>
              <a:sym typeface="Arial"/>
            </a:endParaRPr>
          </a:p>
          <a:p>
            <a:pPr indent="-171450" lvl="0" marL="215900" marR="0" rtl="0" algn="l">
              <a:lnSpc>
                <a:spcPct val="90000"/>
              </a:lnSpc>
              <a:spcBef>
                <a:spcPts val="500"/>
              </a:spcBef>
              <a:spcAft>
                <a:spcPts val="0"/>
              </a:spcAft>
              <a:buClr>
                <a:schemeClr val="dk1"/>
              </a:buClr>
              <a:buSzPts val="1500"/>
              <a:buFont typeface="Arial"/>
              <a:buChar char="•"/>
            </a:pPr>
            <a:r>
              <a:rPr b="0" i="0" lang="en-GB" sz="1500" u="none" cap="none" strike="noStrike">
                <a:solidFill>
                  <a:schemeClr val="dk1"/>
                </a:solidFill>
                <a:latin typeface="Arial"/>
                <a:ea typeface="Arial"/>
                <a:cs typeface="Arial"/>
                <a:sym typeface="Arial"/>
              </a:rPr>
              <a:t>Team</a:t>
            </a:r>
            <a:endParaRPr sz="1100"/>
          </a:p>
          <a:p>
            <a:pPr indent="-76200" lvl="0" marL="215900" marR="0" rtl="0" algn="l">
              <a:lnSpc>
                <a:spcPct val="90000"/>
              </a:lnSpc>
              <a:spcBef>
                <a:spcPts val="500"/>
              </a:spcBef>
              <a:spcAft>
                <a:spcPts val="0"/>
              </a:spcAft>
              <a:buClr>
                <a:schemeClr val="dk1"/>
              </a:buClr>
              <a:buSzPts val="1500"/>
              <a:buFont typeface="Arial"/>
              <a:buNone/>
            </a:pPr>
            <a:r>
              <a:t/>
            </a:r>
            <a:endParaRPr b="0" i="0" sz="1500" u="none" cap="none" strike="noStrike">
              <a:solidFill>
                <a:schemeClr val="dk1"/>
              </a:solidFill>
              <a:latin typeface="Arial"/>
              <a:ea typeface="Arial"/>
              <a:cs typeface="Arial"/>
              <a:sym typeface="Arial"/>
            </a:endParaRPr>
          </a:p>
          <a:p>
            <a:pPr indent="-171450" lvl="0" marL="215900" marR="0" rtl="0" algn="l">
              <a:lnSpc>
                <a:spcPct val="90000"/>
              </a:lnSpc>
              <a:spcBef>
                <a:spcPts val="500"/>
              </a:spcBef>
              <a:spcAft>
                <a:spcPts val="0"/>
              </a:spcAft>
              <a:buClr>
                <a:schemeClr val="dk1"/>
              </a:buClr>
              <a:buSzPts val="1500"/>
              <a:buFont typeface="Arial"/>
              <a:buChar char="•"/>
            </a:pPr>
            <a:r>
              <a:rPr b="0" i="0" lang="en-GB" sz="1500" u="none" cap="none" strike="noStrike">
                <a:solidFill>
                  <a:schemeClr val="dk1"/>
                </a:solidFill>
                <a:latin typeface="Arial"/>
                <a:ea typeface="Arial"/>
                <a:cs typeface="Arial"/>
                <a:sym typeface="Arial"/>
              </a:rPr>
              <a:t>Delivery</a:t>
            </a:r>
            <a:endParaRPr sz="1100"/>
          </a:p>
          <a:p>
            <a:pPr indent="-76200" lvl="0" marL="215900" marR="0" rtl="0" algn="l">
              <a:lnSpc>
                <a:spcPct val="90000"/>
              </a:lnSpc>
              <a:spcBef>
                <a:spcPts val="500"/>
              </a:spcBef>
              <a:spcAft>
                <a:spcPts val="0"/>
              </a:spcAft>
              <a:buClr>
                <a:schemeClr val="dk1"/>
              </a:buClr>
              <a:buSzPts val="1500"/>
              <a:buFont typeface="Arial"/>
              <a:buNone/>
            </a:pPr>
            <a:r>
              <a:t/>
            </a:r>
            <a:endParaRPr b="0" i="0" sz="1500" u="none" cap="none" strike="noStrike">
              <a:solidFill>
                <a:schemeClr val="dk1"/>
              </a:solidFill>
              <a:latin typeface="Arial"/>
              <a:ea typeface="Arial"/>
              <a:cs typeface="Arial"/>
              <a:sym typeface="Arial"/>
            </a:endParaRPr>
          </a:p>
          <a:p>
            <a:pPr indent="-171450" lvl="0" marL="215900" marR="0" rtl="0" algn="l">
              <a:lnSpc>
                <a:spcPct val="90000"/>
              </a:lnSpc>
              <a:spcBef>
                <a:spcPts val="500"/>
              </a:spcBef>
              <a:spcAft>
                <a:spcPts val="0"/>
              </a:spcAft>
              <a:buClr>
                <a:schemeClr val="dk1"/>
              </a:buClr>
              <a:buSzPts val="1500"/>
              <a:buFont typeface="Arial"/>
              <a:buChar char="•"/>
            </a:pPr>
            <a:r>
              <a:rPr b="0" i="0" lang="en-GB" sz="1500" u="none" cap="none" strike="noStrike">
                <a:solidFill>
                  <a:schemeClr val="dk1"/>
                </a:solidFill>
                <a:latin typeface="Arial"/>
                <a:ea typeface="Arial"/>
                <a:cs typeface="Arial"/>
                <a:sym typeface="Arial"/>
              </a:rPr>
              <a:t>Recognition </a:t>
            </a:r>
            <a:endParaRPr sz="1100"/>
          </a:p>
          <a:p>
            <a:pPr indent="-76200" lvl="0" marL="215900" marR="0" rtl="0" algn="l">
              <a:lnSpc>
                <a:spcPct val="90000"/>
              </a:lnSpc>
              <a:spcBef>
                <a:spcPts val="500"/>
              </a:spcBef>
              <a:spcAft>
                <a:spcPts val="0"/>
              </a:spcAft>
              <a:buClr>
                <a:schemeClr val="dk1"/>
              </a:buClr>
              <a:buSzPts val="1500"/>
              <a:buFont typeface="Arial"/>
              <a:buNone/>
            </a:pPr>
            <a:r>
              <a:t/>
            </a:r>
            <a:endParaRPr b="0" i="0" sz="1500" u="none" cap="none" strike="noStrike">
              <a:solidFill>
                <a:schemeClr val="dk1"/>
              </a:solidFill>
              <a:latin typeface="Arial"/>
              <a:ea typeface="Arial"/>
              <a:cs typeface="Arial"/>
              <a:sym typeface="Arial"/>
            </a:endParaRPr>
          </a:p>
          <a:p>
            <a:pPr indent="-171450" lvl="0" marL="215900" marR="0" rtl="0" algn="l">
              <a:lnSpc>
                <a:spcPct val="90000"/>
              </a:lnSpc>
              <a:spcBef>
                <a:spcPts val="500"/>
              </a:spcBef>
              <a:spcAft>
                <a:spcPts val="0"/>
              </a:spcAft>
              <a:buClr>
                <a:schemeClr val="dk1"/>
              </a:buClr>
              <a:buSzPts val="1500"/>
              <a:buFont typeface="Arial"/>
              <a:buChar char="•"/>
            </a:pPr>
            <a:r>
              <a:rPr b="0" i="0" lang="en-GB" sz="1500" u="none" cap="none" strike="noStrike">
                <a:solidFill>
                  <a:schemeClr val="dk1"/>
                </a:solidFill>
                <a:latin typeface="Arial"/>
                <a:ea typeface="Arial"/>
                <a:cs typeface="Arial"/>
                <a:sym typeface="Arial"/>
              </a:rPr>
              <a:t>Influence.</a:t>
            </a:r>
            <a:endParaRPr sz="1100"/>
          </a:p>
        </p:txBody>
      </p:sp>
      <p:pic>
        <p:nvPicPr>
          <p:cNvPr id="601" name="Google Shape;601;p77"/>
          <p:cNvPicPr preferRelativeResize="0"/>
          <p:nvPr/>
        </p:nvPicPr>
        <p:blipFill rotWithShape="1">
          <a:blip r:embed="rId3">
            <a:alphaModFix/>
          </a:blip>
          <a:srcRect b="4111" l="0" r="-2" t="0"/>
          <a:stretch/>
        </p:blipFill>
        <p:spPr>
          <a:xfrm>
            <a:off x="3981039" y="8"/>
            <a:ext cx="5162961" cy="5143492"/>
          </a:xfrm>
          <a:custGeom>
            <a:rect b="b" l="l" r="r" t="t"/>
            <a:pathLst>
              <a:path extrusionOk="0" h="6858000" w="6883948">
                <a:moveTo>
                  <a:pt x="365648" y="0"/>
                </a:moveTo>
                <a:lnTo>
                  <a:pt x="6883948" y="0"/>
                </a:lnTo>
                <a:lnTo>
                  <a:pt x="6883948" y="6858000"/>
                </a:lnTo>
                <a:lnTo>
                  <a:pt x="365648" y="6858000"/>
                </a:lnTo>
                <a:lnTo>
                  <a:pt x="360213" y="6835050"/>
                </a:lnTo>
                <a:cubicBezTo>
                  <a:pt x="128263" y="5788167"/>
                  <a:pt x="0" y="4637179"/>
                  <a:pt x="0" y="3429001"/>
                </a:cubicBezTo>
                <a:cubicBezTo>
                  <a:pt x="0" y="2220824"/>
                  <a:pt x="128263" y="1069835"/>
                  <a:pt x="360213" y="22952"/>
                </a:cubicBezTo>
                <a:close/>
              </a:path>
            </a:pathLst>
          </a:custGeom>
          <a:noFill/>
          <a:ln>
            <a:noFill/>
          </a:ln>
          <a:effectLst>
            <a:outerShdw blurRad="50800" rotWithShape="0" algn="r" dir="10800000" dist="38100">
              <a:srgbClr val="D8D8D8">
                <a:alpha val="30196"/>
              </a:srgbClr>
            </a:outerShdw>
          </a:effectLst>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00">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00">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00">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00">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00">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00">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00">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00">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00">
                                            <p:txEl>
                                              <p:pRg end="8" st="8"/>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605" name="Shape 605"/>
        <p:cNvGrpSpPr/>
        <p:nvPr/>
      </p:nvGrpSpPr>
      <p:grpSpPr>
        <a:xfrm>
          <a:off x="0" y="0"/>
          <a:ext cx="0" cy="0"/>
          <a:chOff x="0" y="0"/>
          <a:chExt cx="0" cy="0"/>
        </a:xfrm>
      </p:grpSpPr>
      <p:pic>
        <p:nvPicPr>
          <p:cNvPr id="606" name="Google Shape;606;p78"/>
          <p:cNvPicPr preferRelativeResize="0"/>
          <p:nvPr/>
        </p:nvPicPr>
        <p:blipFill rotWithShape="1">
          <a:blip r:embed="rId4">
            <a:alphaModFix/>
          </a:blip>
          <a:srcRect b="0" l="0" r="0" t="0"/>
          <a:stretch/>
        </p:blipFill>
        <p:spPr>
          <a:xfrm>
            <a:off x="801303" y="463309"/>
            <a:ext cx="1844040" cy="903580"/>
          </a:xfrm>
          <a:prstGeom prst="rect">
            <a:avLst/>
          </a:prstGeom>
          <a:noFill/>
          <a:ln>
            <a:noFill/>
          </a:ln>
        </p:spPr>
      </p:pic>
      <p:pic>
        <p:nvPicPr>
          <p:cNvPr id="607" name="Google Shape;607;p78"/>
          <p:cNvPicPr preferRelativeResize="0"/>
          <p:nvPr/>
        </p:nvPicPr>
        <p:blipFill rotWithShape="1">
          <a:blip r:embed="rId5">
            <a:alphaModFix/>
          </a:blip>
          <a:srcRect b="0" l="0" r="0" t="0"/>
          <a:stretch/>
        </p:blipFill>
        <p:spPr>
          <a:xfrm>
            <a:off x="664143" y="1527815"/>
            <a:ext cx="2387667" cy="2087870"/>
          </a:xfrm>
          <a:prstGeom prst="rect">
            <a:avLst/>
          </a:prstGeom>
          <a:noFill/>
          <a:ln>
            <a:noFill/>
          </a:ln>
        </p:spPr>
      </p:pic>
      <p:pic>
        <p:nvPicPr>
          <p:cNvPr id="608" name="Google Shape;608;p78"/>
          <p:cNvPicPr preferRelativeResize="0"/>
          <p:nvPr/>
        </p:nvPicPr>
        <p:blipFill rotWithShape="1">
          <a:blip r:embed="rId6">
            <a:alphaModFix/>
          </a:blip>
          <a:srcRect b="5498" l="22083" r="0" t="44622"/>
          <a:stretch/>
        </p:blipFill>
        <p:spPr>
          <a:xfrm>
            <a:off x="801303" y="3872152"/>
            <a:ext cx="1810512" cy="394832"/>
          </a:xfrm>
          <a:prstGeom prst="rect">
            <a:avLst/>
          </a:prstGeom>
          <a:noFill/>
          <a:ln>
            <a:noFill/>
          </a:ln>
        </p:spPr>
      </p:pic>
      <p:sp>
        <p:nvSpPr>
          <p:cNvPr id="609" name="Google Shape;609;p78"/>
          <p:cNvSpPr txBox="1"/>
          <p:nvPr/>
        </p:nvSpPr>
        <p:spPr>
          <a:xfrm>
            <a:off x="801300" y="4523450"/>
            <a:ext cx="2787300" cy="269400"/>
          </a:xfrm>
          <a:prstGeom prst="rect">
            <a:avLst/>
          </a:prstGeom>
          <a:noFill/>
          <a:ln>
            <a:noFill/>
          </a:ln>
        </p:spPr>
        <p:txBody>
          <a:bodyPr anchorCtr="0" anchor="t" bIns="34275" lIns="68575" spcFirstLastPara="1" rIns="68575" wrap="square" tIns="34275">
            <a:spAutoFit/>
          </a:bodyPr>
          <a:lstStyle/>
          <a:p>
            <a:pPr indent="0" lvl="0" marL="0" marR="0" rtl="0" algn="l">
              <a:lnSpc>
                <a:spcPct val="107000"/>
              </a:lnSpc>
              <a:spcBef>
                <a:spcPts val="0"/>
              </a:spcBef>
              <a:spcAft>
                <a:spcPts val="0"/>
              </a:spcAft>
              <a:buNone/>
            </a:pPr>
            <a:r>
              <a:rPr b="1" i="0" lang="en-GB" sz="1300" u="none" cap="none" strike="noStrike">
                <a:solidFill>
                  <a:schemeClr val="lt1"/>
                </a:solidFill>
                <a:latin typeface="Plus Jakarta Sans"/>
                <a:ea typeface="Plus Jakarta Sans"/>
                <a:cs typeface="Plus Jakarta Sans"/>
                <a:sym typeface="Plus Jakarta Sans"/>
              </a:rPr>
              <a:t>e: </a:t>
            </a:r>
            <a:r>
              <a:rPr b="0" i="0" lang="en-GB" sz="1300" u="none" cap="none" strike="noStrike">
                <a:solidFill>
                  <a:schemeClr val="lt1"/>
                </a:solidFill>
                <a:latin typeface="Plus Jakarta Sans"/>
                <a:ea typeface="Plus Jakarta Sans"/>
                <a:cs typeface="Plus Jakarta Sans"/>
                <a:sym typeface="Plus Jakarta Sans"/>
              </a:rPr>
              <a:t>james@newstarthighland.org</a:t>
            </a:r>
            <a:endParaRPr b="0" i="0" sz="1300" u="none" cap="none" strike="noStrike">
              <a:solidFill>
                <a:schemeClr val="lt1"/>
              </a:solidFill>
              <a:latin typeface="Plus Jakarta Sans"/>
              <a:ea typeface="Plus Jakarta Sans"/>
              <a:cs typeface="Plus Jakarta Sans"/>
              <a:sym typeface="Plus Jakarta Sans"/>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3" name="Shape 613"/>
        <p:cNvGrpSpPr/>
        <p:nvPr/>
      </p:nvGrpSpPr>
      <p:grpSpPr>
        <a:xfrm>
          <a:off x="0" y="0"/>
          <a:ext cx="0" cy="0"/>
          <a:chOff x="0" y="0"/>
          <a:chExt cx="0" cy="0"/>
        </a:xfrm>
      </p:grpSpPr>
      <p:sp>
        <p:nvSpPr>
          <p:cNvPr id="614" name="Google Shape;614;p79"/>
          <p:cNvSpPr txBox="1"/>
          <p:nvPr>
            <p:ph type="title"/>
          </p:nvPr>
        </p:nvSpPr>
        <p:spPr>
          <a:xfrm>
            <a:off x="311700" y="4048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990"/>
              <a:buNone/>
            </a:pPr>
            <a:r>
              <a:rPr lang="en-GB" sz="3600">
                <a:latin typeface="Lexend ExtraBold"/>
                <a:ea typeface="Lexend ExtraBold"/>
                <a:cs typeface="Lexend ExtraBold"/>
                <a:sym typeface="Lexend ExtraBold"/>
              </a:rPr>
              <a:t>Keynote Address</a:t>
            </a:r>
            <a:endParaRPr sz="3600">
              <a:latin typeface="Lexend ExtraBold"/>
              <a:ea typeface="Lexend ExtraBold"/>
              <a:cs typeface="Lexend ExtraBold"/>
              <a:sym typeface="Lexend ExtraBold"/>
            </a:endParaRPr>
          </a:p>
        </p:txBody>
      </p:sp>
      <p:sp>
        <p:nvSpPr>
          <p:cNvPr id="615" name="Google Shape;615;p79"/>
          <p:cNvSpPr txBox="1"/>
          <p:nvPr>
            <p:ph idx="1" type="body"/>
          </p:nvPr>
        </p:nvSpPr>
        <p:spPr>
          <a:xfrm>
            <a:off x="1387200" y="3433700"/>
            <a:ext cx="6369600" cy="1010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GB" sz="2250"/>
              <a:t>Fiona Ferguson</a:t>
            </a:r>
            <a:endParaRPr b="1" sz="2250"/>
          </a:p>
          <a:p>
            <a:pPr indent="0" lvl="0" marL="0" rtl="0" algn="ctr">
              <a:spcBef>
                <a:spcPts val="0"/>
              </a:spcBef>
              <a:spcAft>
                <a:spcPts val="0"/>
              </a:spcAft>
              <a:buNone/>
            </a:pPr>
            <a:r>
              <a:rPr lang="en-GB" sz="2250"/>
              <a:t>DAERA</a:t>
            </a:r>
            <a:endParaRPr sz="2250"/>
          </a:p>
        </p:txBody>
      </p:sp>
      <p:pic>
        <p:nvPicPr>
          <p:cNvPr id="616" name="Google Shape;616;p79"/>
          <p:cNvPicPr preferRelativeResize="0"/>
          <p:nvPr/>
        </p:nvPicPr>
        <p:blipFill>
          <a:blip r:embed="rId3">
            <a:alphaModFix/>
          </a:blip>
          <a:stretch>
            <a:fillRect/>
          </a:stretch>
        </p:blipFill>
        <p:spPr>
          <a:xfrm>
            <a:off x="5362575" y="4319782"/>
            <a:ext cx="2162176" cy="346275"/>
          </a:xfrm>
          <a:prstGeom prst="rect">
            <a:avLst/>
          </a:prstGeom>
          <a:noFill/>
          <a:ln>
            <a:noFill/>
          </a:ln>
        </p:spPr>
      </p:pic>
      <p:pic>
        <p:nvPicPr>
          <p:cNvPr id="617" name="Google Shape;617;p79"/>
          <p:cNvPicPr preferRelativeResize="0"/>
          <p:nvPr/>
        </p:nvPicPr>
        <p:blipFill>
          <a:blip r:embed="rId4">
            <a:alphaModFix/>
          </a:blip>
          <a:stretch>
            <a:fillRect/>
          </a:stretch>
        </p:blipFill>
        <p:spPr>
          <a:xfrm>
            <a:off x="3887612" y="1556400"/>
            <a:ext cx="1368777" cy="1824975"/>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2" name="Shape 622"/>
        <p:cNvGrpSpPr/>
        <p:nvPr/>
      </p:nvGrpSpPr>
      <p:grpSpPr>
        <a:xfrm>
          <a:off x="0" y="0"/>
          <a:ext cx="0" cy="0"/>
          <a:chOff x="0" y="0"/>
          <a:chExt cx="0" cy="0"/>
        </a:xfrm>
      </p:grpSpPr>
      <p:pic>
        <p:nvPicPr>
          <p:cNvPr id="623" name="Google Shape;623;p80"/>
          <p:cNvPicPr preferRelativeResize="0"/>
          <p:nvPr/>
        </p:nvPicPr>
        <p:blipFill rotWithShape="1">
          <a:blip r:embed="rId3">
            <a:alphaModFix/>
          </a:blip>
          <a:srcRect b="0" l="0" r="0" t="0"/>
          <a:stretch/>
        </p:blipFill>
        <p:spPr>
          <a:xfrm>
            <a:off x="0" y="0"/>
            <a:ext cx="9143999" cy="5143500"/>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627" name="Shape 627"/>
        <p:cNvGrpSpPr/>
        <p:nvPr/>
      </p:nvGrpSpPr>
      <p:grpSpPr>
        <a:xfrm>
          <a:off x="0" y="0"/>
          <a:ext cx="0" cy="0"/>
          <a:chOff x="0" y="0"/>
          <a:chExt cx="0" cy="0"/>
        </a:xfrm>
      </p:grpSpPr>
      <p:sp>
        <p:nvSpPr>
          <p:cNvPr id="628" name="Google Shape;628;p81"/>
          <p:cNvSpPr txBox="1"/>
          <p:nvPr>
            <p:ph idx="1" type="body"/>
          </p:nvPr>
        </p:nvSpPr>
        <p:spPr>
          <a:xfrm>
            <a:off x="628650" y="1348978"/>
            <a:ext cx="7886700" cy="2937300"/>
          </a:xfrm>
          <a:prstGeom prst="rect">
            <a:avLst/>
          </a:prstGeom>
        </p:spPr>
        <p:txBody>
          <a:bodyPr anchorCtr="0" anchor="t" bIns="34275" lIns="68575" spcFirstLastPara="1" rIns="68575" wrap="square" tIns="34275">
            <a:noAutofit/>
          </a:bodyPr>
          <a:lstStyle/>
          <a:p>
            <a:pPr indent="0" lvl="0" marL="0" rtl="0" algn="l">
              <a:spcBef>
                <a:spcPts val="800"/>
              </a:spcBef>
              <a:spcAft>
                <a:spcPts val="0"/>
              </a:spcAft>
              <a:buNone/>
            </a:pPr>
            <a:r>
              <a:t/>
            </a:r>
            <a:endParaRPr/>
          </a:p>
        </p:txBody>
      </p:sp>
      <p:sp>
        <p:nvSpPr>
          <p:cNvPr id="629" name="Google Shape;629;p81"/>
          <p:cNvSpPr txBox="1"/>
          <p:nvPr>
            <p:ph type="title"/>
          </p:nvPr>
        </p:nvSpPr>
        <p:spPr>
          <a:xfrm>
            <a:off x="628650" y="273844"/>
            <a:ext cx="7886700" cy="994200"/>
          </a:xfrm>
          <a:prstGeom prst="rect">
            <a:avLst/>
          </a:prstGeom>
        </p:spPr>
        <p:txBody>
          <a:bodyPr anchorCtr="0" anchor="t" bIns="34275" lIns="68575" spcFirstLastPara="1" rIns="68575" wrap="square" tIns="34275">
            <a:noAutofit/>
          </a:bodyPr>
          <a:lstStyle/>
          <a:p>
            <a:pPr indent="0" lvl="0" marL="0" rtl="0" algn="l">
              <a:spcBef>
                <a:spcPts val="0"/>
              </a:spcBef>
              <a:spcAft>
                <a:spcPts val="0"/>
              </a:spcAft>
              <a:buNone/>
            </a:pPr>
            <a:r>
              <a:t/>
            </a:r>
            <a:endParaRPr/>
          </a:p>
        </p:txBody>
      </p:sp>
      <p:pic>
        <p:nvPicPr>
          <p:cNvPr id="630" name="Google Shape;630;p81"/>
          <p:cNvPicPr preferRelativeResize="0"/>
          <p:nvPr/>
        </p:nvPicPr>
        <p:blipFill>
          <a:blip r:embed="rId3">
            <a:alphaModFix/>
          </a:blip>
          <a:stretch>
            <a:fillRect/>
          </a:stretch>
        </p:blipFill>
        <p:spPr>
          <a:xfrm>
            <a:off x="0" y="1042"/>
            <a:ext cx="9144001" cy="5141416"/>
          </a:xfrm>
          <a:prstGeom prst="rect">
            <a:avLst/>
          </a:prstGeom>
          <a:noFill/>
          <a:ln>
            <a:noFill/>
          </a:ln>
        </p:spPr>
      </p:pic>
      <p:sp>
        <p:nvSpPr>
          <p:cNvPr id="631" name="Google Shape;631;p81"/>
          <p:cNvSpPr txBox="1"/>
          <p:nvPr>
            <p:ph idx="1" type="body"/>
          </p:nvPr>
        </p:nvSpPr>
        <p:spPr>
          <a:xfrm>
            <a:off x="628650" y="1348978"/>
            <a:ext cx="7886700" cy="2937300"/>
          </a:xfrm>
          <a:prstGeom prst="rect">
            <a:avLst/>
          </a:prstGeom>
          <a:noFill/>
          <a:ln>
            <a:noFill/>
          </a:ln>
        </p:spPr>
        <p:txBody>
          <a:bodyPr anchorCtr="0" anchor="t" bIns="34275" lIns="68575" spcFirstLastPara="1" rIns="68575" wrap="square" tIns="34275">
            <a:noAutofit/>
          </a:bodyPr>
          <a:lstStyle/>
          <a:p>
            <a:pPr indent="-171450" lvl="0" marL="177800" rtl="0" algn="l">
              <a:lnSpc>
                <a:spcPct val="107000"/>
              </a:lnSpc>
              <a:spcBef>
                <a:spcPts val="0"/>
              </a:spcBef>
              <a:spcAft>
                <a:spcPts val="0"/>
              </a:spcAft>
              <a:buClr>
                <a:schemeClr val="lt1"/>
              </a:buClr>
              <a:buSzPts val="2100"/>
              <a:buChar char="•"/>
            </a:pPr>
            <a:r>
              <a:rPr b="1" lang="en-GB"/>
              <a:t>A Food Systems Approach</a:t>
            </a:r>
            <a:endParaRPr/>
          </a:p>
          <a:p>
            <a:pPr indent="-171450" lvl="0" marL="177800" rtl="0" algn="l">
              <a:lnSpc>
                <a:spcPct val="107000"/>
              </a:lnSpc>
              <a:spcBef>
                <a:spcPts val="800"/>
              </a:spcBef>
              <a:spcAft>
                <a:spcPts val="0"/>
              </a:spcAft>
              <a:buClr>
                <a:schemeClr val="lt1"/>
              </a:buClr>
              <a:buSzPts val="2100"/>
              <a:buChar char="•"/>
            </a:pPr>
            <a:r>
              <a:rPr b="1" lang="en-GB"/>
              <a:t>Cross-departmental working to achieve outcomes</a:t>
            </a:r>
            <a:endParaRPr/>
          </a:p>
          <a:p>
            <a:pPr indent="-171450" lvl="0" marL="177800" rtl="0" algn="l">
              <a:lnSpc>
                <a:spcPct val="107000"/>
              </a:lnSpc>
              <a:spcBef>
                <a:spcPts val="800"/>
              </a:spcBef>
              <a:spcAft>
                <a:spcPts val="0"/>
              </a:spcAft>
              <a:buClr>
                <a:schemeClr val="lt1"/>
              </a:buClr>
              <a:buSzPts val="2100"/>
              <a:buChar char="•"/>
            </a:pPr>
            <a:r>
              <a:rPr b="1" lang="en-GB"/>
              <a:t>Reflects different strategic drivers anticipated over the coming decades </a:t>
            </a:r>
            <a:endParaRPr b="1"/>
          </a:p>
        </p:txBody>
      </p:sp>
      <p:sp>
        <p:nvSpPr>
          <p:cNvPr id="632" name="Google Shape;632;p81"/>
          <p:cNvSpPr txBox="1"/>
          <p:nvPr>
            <p:ph type="title"/>
          </p:nvPr>
        </p:nvSpPr>
        <p:spPr>
          <a:xfrm>
            <a:off x="628650" y="273844"/>
            <a:ext cx="7886700" cy="994200"/>
          </a:xfrm>
          <a:prstGeom prst="rect">
            <a:avLst/>
          </a:prstGeom>
          <a:noFill/>
          <a:ln>
            <a:noFill/>
          </a:ln>
        </p:spPr>
        <p:txBody>
          <a:bodyPr anchorCtr="0" anchor="t" bIns="34275" lIns="68575" spcFirstLastPara="1" rIns="68575" wrap="square" tIns="34275">
            <a:noAutofit/>
          </a:bodyPr>
          <a:lstStyle/>
          <a:p>
            <a:pPr indent="0" lvl="0" marL="0" rtl="0" algn="l">
              <a:lnSpc>
                <a:spcPct val="90000"/>
              </a:lnSpc>
              <a:spcBef>
                <a:spcPts val="0"/>
              </a:spcBef>
              <a:spcAft>
                <a:spcPts val="0"/>
              </a:spcAft>
              <a:buClr>
                <a:schemeClr val="lt1"/>
              </a:buClr>
              <a:buSzPts val="3300"/>
              <a:buFont typeface="Arial"/>
              <a:buNone/>
            </a:pPr>
            <a:r>
              <a:rPr lang="en-GB"/>
              <a:t>A new way of working</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7" name="Shape 637"/>
        <p:cNvGrpSpPr/>
        <p:nvPr/>
      </p:nvGrpSpPr>
      <p:grpSpPr>
        <a:xfrm>
          <a:off x="0" y="0"/>
          <a:ext cx="0" cy="0"/>
          <a:chOff x="0" y="0"/>
          <a:chExt cx="0" cy="0"/>
        </a:xfrm>
      </p:grpSpPr>
      <p:pic>
        <p:nvPicPr>
          <p:cNvPr id="638" name="Google Shape;638;p82"/>
          <p:cNvPicPr preferRelativeResize="0"/>
          <p:nvPr/>
        </p:nvPicPr>
        <p:blipFill>
          <a:blip r:embed="rId3">
            <a:alphaModFix/>
          </a:blip>
          <a:stretch>
            <a:fillRect/>
          </a:stretch>
        </p:blipFill>
        <p:spPr>
          <a:xfrm>
            <a:off x="0" y="1042"/>
            <a:ext cx="9144001" cy="5141416"/>
          </a:xfrm>
          <a:prstGeom prst="rect">
            <a:avLst/>
          </a:prstGeom>
          <a:noFill/>
          <a:ln>
            <a:noFill/>
          </a:ln>
        </p:spPr>
      </p:pic>
      <p:sp>
        <p:nvSpPr>
          <p:cNvPr id="639" name="Google Shape;639;p82"/>
          <p:cNvSpPr txBox="1"/>
          <p:nvPr>
            <p:ph idx="1" type="body"/>
          </p:nvPr>
        </p:nvSpPr>
        <p:spPr>
          <a:xfrm>
            <a:off x="628650" y="853263"/>
            <a:ext cx="7886700" cy="3432900"/>
          </a:xfrm>
          <a:prstGeom prst="rect">
            <a:avLst/>
          </a:prstGeom>
          <a:noFill/>
          <a:ln>
            <a:noFill/>
          </a:ln>
        </p:spPr>
        <p:txBody>
          <a:bodyPr anchorCtr="0" anchor="t" bIns="34275" lIns="68575" spcFirstLastPara="1" rIns="68575" wrap="square" tIns="34275">
            <a:noAutofit/>
          </a:bodyPr>
          <a:lstStyle/>
          <a:p>
            <a:pPr indent="-171450" lvl="0" marL="177800" rtl="0" algn="l">
              <a:lnSpc>
                <a:spcPct val="90000"/>
              </a:lnSpc>
              <a:spcBef>
                <a:spcPts val="0"/>
              </a:spcBef>
              <a:spcAft>
                <a:spcPts val="0"/>
              </a:spcAft>
              <a:buClr>
                <a:schemeClr val="lt1"/>
              </a:buClr>
              <a:buSzPts val="2100"/>
              <a:buChar char="•"/>
            </a:pPr>
            <a:r>
              <a:rPr lang="en-GB"/>
              <a:t>Executive Approval – 18 July 2024 / Published in November 2024 </a:t>
            </a:r>
            <a:endParaRPr/>
          </a:p>
          <a:p>
            <a:pPr indent="-171450" lvl="0" marL="177800" rtl="0" algn="l">
              <a:lnSpc>
                <a:spcPct val="90000"/>
              </a:lnSpc>
              <a:spcBef>
                <a:spcPts val="800"/>
              </a:spcBef>
              <a:spcAft>
                <a:spcPts val="0"/>
              </a:spcAft>
              <a:buClr>
                <a:schemeClr val="lt1"/>
              </a:buClr>
              <a:buSzPts val="2100"/>
              <a:buChar char="•"/>
            </a:pPr>
            <a:r>
              <a:rPr lang="en-GB"/>
              <a:t>Executive Approval of 2 -year Food Action Plan / Launched at Balmoral Show – May 2025 </a:t>
            </a:r>
            <a:endParaRPr/>
          </a:p>
          <a:p>
            <a:pPr indent="-171450" lvl="0" marL="177800" rtl="0" algn="l">
              <a:lnSpc>
                <a:spcPct val="90000"/>
              </a:lnSpc>
              <a:spcBef>
                <a:spcPts val="800"/>
              </a:spcBef>
              <a:spcAft>
                <a:spcPts val="0"/>
              </a:spcAft>
              <a:buClr>
                <a:schemeClr val="lt1"/>
              </a:buClr>
              <a:buSzPts val="2100"/>
              <a:buChar char="•"/>
            </a:pPr>
            <a:r>
              <a:rPr lang="en-GB"/>
              <a:t>Included in Programme for Government – Shaping a Better Tomorrow Section</a:t>
            </a:r>
            <a:endParaRPr/>
          </a:p>
          <a:p>
            <a:pPr indent="-38100" lvl="0" marL="177800" rtl="0" algn="l">
              <a:lnSpc>
                <a:spcPct val="90000"/>
              </a:lnSpc>
              <a:spcBef>
                <a:spcPts val="800"/>
              </a:spcBef>
              <a:spcAft>
                <a:spcPts val="0"/>
              </a:spcAft>
              <a:buClr>
                <a:schemeClr val="lt1"/>
              </a:buClr>
              <a:buSzPts val="2100"/>
              <a:buNone/>
            </a:pPr>
            <a:r>
              <a:t/>
            </a:r>
            <a:endParaRPr/>
          </a:p>
        </p:txBody>
      </p:sp>
      <p:sp>
        <p:nvSpPr>
          <p:cNvPr id="640" name="Google Shape;640;p82"/>
          <p:cNvSpPr txBox="1"/>
          <p:nvPr>
            <p:ph type="title"/>
          </p:nvPr>
        </p:nvSpPr>
        <p:spPr>
          <a:xfrm>
            <a:off x="628650" y="273844"/>
            <a:ext cx="7886700" cy="699000"/>
          </a:xfrm>
          <a:prstGeom prst="rect">
            <a:avLst/>
          </a:prstGeom>
          <a:noFill/>
          <a:ln>
            <a:noFill/>
          </a:ln>
        </p:spPr>
        <p:txBody>
          <a:bodyPr anchorCtr="0" anchor="t" bIns="34275" lIns="68575" spcFirstLastPara="1" rIns="68575" wrap="square" tIns="34275">
            <a:noAutofit/>
          </a:bodyPr>
          <a:lstStyle/>
          <a:p>
            <a:pPr indent="0" lvl="0" marL="0" rtl="0" algn="l">
              <a:lnSpc>
                <a:spcPct val="90000"/>
              </a:lnSpc>
              <a:spcBef>
                <a:spcPts val="0"/>
              </a:spcBef>
              <a:spcAft>
                <a:spcPts val="0"/>
              </a:spcAft>
              <a:buClr>
                <a:schemeClr val="lt1"/>
              </a:buClr>
              <a:buSzPts val="3300"/>
              <a:buFont typeface="Arial"/>
              <a:buNone/>
            </a:pPr>
            <a:r>
              <a:rPr lang="en-GB"/>
              <a:t>NI Food Strategy Framework - timeline</a:t>
            </a:r>
            <a:endParaRPr/>
          </a:p>
        </p:txBody>
      </p:sp>
      <p:pic>
        <p:nvPicPr>
          <p:cNvPr id="641" name="Google Shape;641;p82"/>
          <p:cNvPicPr preferRelativeResize="0"/>
          <p:nvPr/>
        </p:nvPicPr>
        <p:blipFill rotWithShape="1">
          <a:blip r:embed="rId4">
            <a:alphaModFix/>
          </a:blip>
          <a:srcRect b="0" l="0" r="0" t="0"/>
          <a:stretch/>
        </p:blipFill>
        <p:spPr>
          <a:xfrm>
            <a:off x="5677105" y="2785415"/>
            <a:ext cx="2121991" cy="1556127"/>
          </a:xfrm>
          <a:prstGeom prst="rect">
            <a:avLst/>
          </a:prstGeom>
          <a:noFill/>
          <a:ln>
            <a:noFill/>
          </a:ln>
        </p:spPr>
      </p:pic>
      <p:pic>
        <p:nvPicPr>
          <p:cNvPr id="642" name="Google Shape;642;p82"/>
          <p:cNvPicPr preferRelativeResize="0"/>
          <p:nvPr/>
        </p:nvPicPr>
        <p:blipFill rotWithShape="1">
          <a:blip r:embed="rId5">
            <a:alphaModFix/>
          </a:blip>
          <a:srcRect b="0" l="0" r="0" t="0"/>
          <a:stretch/>
        </p:blipFill>
        <p:spPr>
          <a:xfrm>
            <a:off x="1695630" y="2785414"/>
            <a:ext cx="3628359" cy="1556128"/>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7" name="Shape 647"/>
        <p:cNvGrpSpPr/>
        <p:nvPr/>
      </p:nvGrpSpPr>
      <p:grpSpPr>
        <a:xfrm>
          <a:off x="0" y="0"/>
          <a:ext cx="0" cy="0"/>
          <a:chOff x="0" y="0"/>
          <a:chExt cx="0" cy="0"/>
        </a:xfrm>
      </p:grpSpPr>
      <p:pic>
        <p:nvPicPr>
          <p:cNvPr id="648" name="Google Shape;648;p83"/>
          <p:cNvPicPr preferRelativeResize="0"/>
          <p:nvPr/>
        </p:nvPicPr>
        <p:blipFill>
          <a:blip r:embed="rId3">
            <a:alphaModFix/>
          </a:blip>
          <a:stretch>
            <a:fillRect/>
          </a:stretch>
        </p:blipFill>
        <p:spPr>
          <a:xfrm>
            <a:off x="0" y="1042"/>
            <a:ext cx="9144001" cy="5141416"/>
          </a:xfrm>
          <a:prstGeom prst="rect">
            <a:avLst/>
          </a:prstGeom>
          <a:noFill/>
          <a:ln>
            <a:noFill/>
          </a:ln>
        </p:spPr>
      </p:pic>
      <p:sp>
        <p:nvSpPr>
          <p:cNvPr id="649" name="Google Shape;649;p83"/>
          <p:cNvSpPr txBox="1"/>
          <p:nvPr>
            <p:ph idx="1" type="body"/>
          </p:nvPr>
        </p:nvSpPr>
        <p:spPr>
          <a:xfrm>
            <a:off x="628650" y="1348978"/>
            <a:ext cx="7886700" cy="2937300"/>
          </a:xfrm>
          <a:prstGeom prst="rect">
            <a:avLst/>
          </a:prstGeom>
          <a:noFill/>
          <a:ln>
            <a:noFill/>
          </a:ln>
        </p:spPr>
        <p:txBody>
          <a:bodyPr anchorCtr="0" anchor="t" bIns="34275" lIns="68575" spcFirstLastPara="1" rIns="68575" wrap="square" tIns="34275">
            <a:noAutofit/>
          </a:bodyPr>
          <a:lstStyle/>
          <a:p>
            <a:pPr indent="-38100" lvl="0" marL="177800" rtl="0" algn="l">
              <a:lnSpc>
                <a:spcPct val="90000"/>
              </a:lnSpc>
              <a:spcBef>
                <a:spcPts val="0"/>
              </a:spcBef>
              <a:spcAft>
                <a:spcPts val="0"/>
              </a:spcAft>
              <a:buClr>
                <a:schemeClr val="lt1"/>
              </a:buClr>
              <a:buSzPts val="2100"/>
              <a:buNone/>
            </a:pPr>
            <a:r>
              <a:t/>
            </a:r>
            <a:endParaRPr/>
          </a:p>
          <a:p>
            <a:pPr indent="0" lvl="0" marL="0" rtl="0" algn="l">
              <a:lnSpc>
                <a:spcPct val="90000"/>
              </a:lnSpc>
              <a:spcBef>
                <a:spcPts val="800"/>
              </a:spcBef>
              <a:spcAft>
                <a:spcPts val="0"/>
              </a:spcAft>
              <a:buClr>
                <a:schemeClr val="lt1"/>
              </a:buClr>
              <a:buSzPts val="2400"/>
              <a:buNone/>
            </a:pPr>
            <a:r>
              <a:rPr lang="en-GB" sz="2400"/>
              <a:t>“</a:t>
            </a:r>
            <a:r>
              <a:rPr b="1" i="1" lang="en-GB" sz="2400"/>
              <a:t>A transformed innovative food system that protects and enhances natural resources for future generations, is environmentally sustainable, economically ambitious, and provides safe, nutritionally balanced, accessible food for all.”</a:t>
            </a:r>
            <a:endParaRPr sz="2400"/>
          </a:p>
        </p:txBody>
      </p:sp>
      <p:sp>
        <p:nvSpPr>
          <p:cNvPr id="650" name="Google Shape;650;p83"/>
          <p:cNvSpPr txBox="1"/>
          <p:nvPr>
            <p:ph type="title"/>
          </p:nvPr>
        </p:nvSpPr>
        <p:spPr>
          <a:xfrm>
            <a:off x="628650" y="273844"/>
            <a:ext cx="7886700" cy="994200"/>
          </a:xfrm>
          <a:prstGeom prst="rect">
            <a:avLst/>
          </a:prstGeom>
          <a:noFill/>
          <a:ln>
            <a:noFill/>
          </a:ln>
        </p:spPr>
        <p:txBody>
          <a:bodyPr anchorCtr="0" anchor="t" bIns="34275" lIns="68575" spcFirstLastPara="1" rIns="68575" wrap="square" tIns="34275">
            <a:noAutofit/>
          </a:bodyPr>
          <a:lstStyle/>
          <a:p>
            <a:pPr indent="0" lvl="0" marL="0" rtl="0" algn="l">
              <a:lnSpc>
                <a:spcPct val="90000"/>
              </a:lnSpc>
              <a:spcBef>
                <a:spcPts val="0"/>
              </a:spcBef>
              <a:spcAft>
                <a:spcPts val="0"/>
              </a:spcAft>
              <a:buClr>
                <a:schemeClr val="lt1"/>
              </a:buClr>
              <a:buSzPts val="3300"/>
              <a:buFont typeface="Arial"/>
              <a:buNone/>
            </a:pPr>
            <a:r>
              <a:rPr lang="en-GB"/>
              <a:t>The Framework Vision </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5" name="Shape 655"/>
        <p:cNvGrpSpPr/>
        <p:nvPr/>
      </p:nvGrpSpPr>
      <p:grpSpPr>
        <a:xfrm>
          <a:off x="0" y="0"/>
          <a:ext cx="0" cy="0"/>
          <a:chOff x="0" y="0"/>
          <a:chExt cx="0" cy="0"/>
        </a:xfrm>
      </p:grpSpPr>
      <p:pic>
        <p:nvPicPr>
          <p:cNvPr id="656" name="Google Shape;656;p84"/>
          <p:cNvPicPr preferRelativeResize="0"/>
          <p:nvPr/>
        </p:nvPicPr>
        <p:blipFill>
          <a:blip r:embed="rId3">
            <a:alphaModFix/>
          </a:blip>
          <a:stretch>
            <a:fillRect/>
          </a:stretch>
        </p:blipFill>
        <p:spPr>
          <a:xfrm>
            <a:off x="0" y="1042"/>
            <a:ext cx="9144001" cy="5141416"/>
          </a:xfrm>
          <a:prstGeom prst="rect">
            <a:avLst/>
          </a:prstGeom>
          <a:noFill/>
          <a:ln>
            <a:noFill/>
          </a:ln>
        </p:spPr>
      </p:pic>
      <p:sp>
        <p:nvSpPr>
          <p:cNvPr id="657" name="Google Shape;657;p84"/>
          <p:cNvSpPr txBox="1"/>
          <p:nvPr>
            <p:ph idx="1" type="body"/>
          </p:nvPr>
        </p:nvSpPr>
        <p:spPr>
          <a:xfrm>
            <a:off x="628650" y="1348978"/>
            <a:ext cx="7886700" cy="2937300"/>
          </a:xfrm>
          <a:prstGeom prst="rect">
            <a:avLst/>
          </a:prstGeom>
          <a:noFill/>
          <a:ln>
            <a:noFill/>
          </a:ln>
        </p:spPr>
        <p:txBody>
          <a:bodyPr anchorCtr="0" anchor="t" bIns="34275" lIns="68575" spcFirstLastPara="1" rIns="68575" wrap="square" tIns="34275">
            <a:noAutofit/>
          </a:bodyPr>
          <a:lstStyle/>
          <a:p>
            <a:pPr indent="0" lvl="0" marL="0" rtl="0" algn="l">
              <a:lnSpc>
                <a:spcPct val="90000"/>
              </a:lnSpc>
              <a:spcBef>
                <a:spcPts val="0"/>
              </a:spcBef>
              <a:spcAft>
                <a:spcPts val="0"/>
              </a:spcAft>
              <a:buClr>
                <a:schemeClr val="lt1"/>
              </a:buClr>
              <a:buSzPts val="2100"/>
              <a:buNone/>
            </a:pPr>
            <a:r>
              <a:rPr lang="en-GB"/>
              <a:t>“A holistic approach ‘from Source to Society’, encompassing the production, processing, distribution, supply, marketing, consumption of food* and handling of waste and the consumer values and behaviours that influence these processes.”</a:t>
            </a:r>
            <a:endParaRPr/>
          </a:p>
          <a:p>
            <a:pPr indent="-38100" lvl="0" marL="177800" rtl="0" algn="l">
              <a:lnSpc>
                <a:spcPct val="90000"/>
              </a:lnSpc>
              <a:spcBef>
                <a:spcPts val="800"/>
              </a:spcBef>
              <a:spcAft>
                <a:spcPts val="0"/>
              </a:spcAft>
              <a:buClr>
                <a:schemeClr val="lt1"/>
              </a:buClr>
              <a:buSzPts val="2100"/>
              <a:buNone/>
            </a:pPr>
            <a:r>
              <a:t/>
            </a:r>
            <a:endParaRPr/>
          </a:p>
          <a:p>
            <a:pPr indent="0" lvl="0" marL="0" rtl="0" algn="l">
              <a:lnSpc>
                <a:spcPct val="90000"/>
              </a:lnSpc>
              <a:spcBef>
                <a:spcPts val="800"/>
              </a:spcBef>
              <a:spcAft>
                <a:spcPts val="0"/>
              </a:spcAft>
              <a:buClr>
                <a:schemeClr val="lt1"/>
              </a:buClr>
              <a:buSzPts val="2100"/>
              <a:buNone/>
            </a:pPr>
            <a:r>
              <a:rPr lang="en-GB"/>
              <a:t>* </a:t>
            </a:r>
            <a:r>
              <a:rPr lang="en-GB" sz="1800"/>
              <a:t>The term food includes food, drink, fish and marine. </a:t>
            </a:r>
            <a:r>
              <a:rPr lang="en-GB"/>
              <a:t>	</a:t>
            </a:r>
            <a:endParaRPr/>
          </a:p>
          <a:p>
            <a:pPr indent="-38100" lvl="0" marL="177800" rtl="0" algn="l">
              <a:lnSpc>
                <a:spcPct val="90000"/>
              </a:lnSpc>
              <a:spcBef>
                <a:spcPts val="800"/>
              </a:spcBef>
              <a:spcAft>
                <a:spcPts val="0"/>
              </a:spcAft>
              <a:buClr>
                <a:schemeClr val="lt1"/>
              </a:buClr>
              <a:buSzPts val="2100"/>
              <a:buNone/>
            </a:pPr>
            <a:r>
              <a:t/>
            </a:r>
            <a:endParaRPr/>
          </a:p>
        </p:txBody>
      </p:sp>
      <p:sp>
        <p:nvSpPr>
          <p:cNvPr id="658" name="Google Shape;658;p84"/>
          <p:cNvSpPr txBox="1"/>
          <p:nvPr>
            <p:ph type="title"/>
          </p:nvPr>
        </p:nvSpPr>
        <p:spPr>
          <a:xfrm>
            <a:off x="628650" y="273844"/>
            <a:ext cx="7886700" cy="994200"/>
          </a:xfrm>
          <a:prstGeom prst="rect">
            <a:avLst/>
          </a:prstGeom>
          <a:noFill/>
          <a:ln>
            <a:noFill/>
          </a:ln>
        </p:spPr>
        <p:txBody>
          <a:bodyPr anchorCtr="0" anchor="t" bIns="34275" lIns="68575" spcFirstLastPara="1" rIns="68575" wrap="square" tIns="34275">
            <a:noAutofit/>
          </a:bodyPr>
          <a:lstStyle/>
          <a:p>
            <a:pPr indent="0" lvl="0" marL="0" rtl="0" algn="l">
              <a:lnSpc>
                <a:spcPct val="90000"/>
              </a:lnSpc>
              <a:spcBef>
                <a:spcPts val="0"/>
              </a:spcBef>
              <a:spcAft>
                <a:spcPts val="0"/>
              </a:spcAft>
              <a:buClr>
                <a:schemeClr val="lt1"/>
              </a:buClr>
              <a:buSzPts val="3300"/>
              <a:buFont typeface="Arial"/>
              <a:buNone/>
            </a:pPr>
            <a:r>
              <a:rPr lang="en-GB"/>
              <a:t>Scope</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3" name="Shape 663"/>
        <p:cNvGrpSpPr/>
        <p:nvPr/>
      </p:nvGrpSpPr>
      <p:grpSpPr>
        <a:xfrm>
          <a:off x="0" y="0"/>
          <a:ext cx="0" cy="0"/>
          <a:chOff x="0" y="0"/>
          <a:chExt cx="0" cy="0"/>
        </a:xfrm>
      </p:grpSpPr>
      <p:pic>
        <p:nvPicPr>
          <p:cNvPr id="664" name="Google Shape;664;p85"/>
          <p:cNvPicPr preferRelativeResize="0"/>
          <p:nvPr/>
        </p:nvPicPr>
        <p:blipFill>
          <a:blip r:embed="rId3">
            <a:alphaModFix/>
          </a:blip>
          <a:stretch>
            <a:fillRect/>
          </a:stretch>
        </p:blipFill>
        <p:spPr>
          <a:xfrm>
            <a:off x="0" y="1042"/>
            <a:ext cx="9144001" cy="5141416"/>
          </a:xfrm>
          <a:prstGeom prst="rect">
            <a:avLst/>
          </a:prstGeom>
          <a:noFill/>
          <a:ln>
            <a:noFill/>
          </a:ln>
        </p:spPr>
      </p:pic>
      <p:sp>
        <p:nvSpPr>
          <p:cNvPr id="665" name="Google Shape;665;p85"/>
          <p:cNvSpPr txBox="1"/>
          <p:nvPr>
            <p:ph type="title"/>
          </p:nvPr>
        </p:nvSpPr>
        <p:spPr>
          <a:xfrm>
            <a:off x="628650" y="273844"/>
            <a:ext cx="7886700" cy="994200"/>
          </a:xfrm>
          <a:prstGeom prst="rect">
            <a:avLst/>
          </a:prstGeom>
          <a:noFill/>
          <a:ln>
            <a:noFill/>
          </a:ln>
        </p:spPr>
        <p:txBody>
          <a:bodyPr anchorCtr="0" anchor="t" bIns="34275" lIns="68575" spcFirstLastPara="1" rIns="68575" wrap="square" tIns="34275">
            <a:noAutofit/>
          </a:bodyPr>
          <a:lstStyle/>
          <a:p>
            <a:pPr indent="0" lvl="0" marL="0" rtl="0" algn="l">
              <a:lnSpc>
                <a:spcPct val="90000"/>
              </a:lnSpc>
              <a:spcBef>
                <a:spcPts val="0"/>
              </a:spcBef>
              <a:spcAft>
                <a:spcPts val="0"/>
              </a:spcAft>
              <a:buClr>
                <a:schemeClr val="lt1"/>
              </a:buClr>
              <a:buSzPts val="3300"/>
              <a:buFont typeface="Arial"/>
              <a:buNone/>
            </a:pPr>
            <a:r>
              <a:rPr lang="en-GB"/>
              <a:t>Framework Strategic Priorities</a:t>
            </a:r>
            <a:endParaRPr/>
          </a:p>
        </p:txBody>
      </p:sp>
      <p:pic>
        <p:nvPicPr>
          <p:cNvPr id="666" name="Google Shape;666;p85"/>
          <p:cNvPicPr preferRelativeResize="0"/>
          <p:nvPr/>
        </p:nvPicPr>
        <p:blipFill rotWithShape="1">
          <a:blip r:embed="rId4">
            <a:alphaModFix/>
          </a:blip>
          <a:srcRect b="0" l="0" r="0" t="0"/>
          <a:stretch/>
        </p:blipFill>
        <p:spPr>
          <a:xfrm>
            <a:off x="1379221" y="1337483"/>
            <a:ext cx="6202679" cy="2939998"/>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1" name="Shape 671"/>
        <p:cNvGrpSpPr/>
        <p:nvPr/>
      </p:nvGrpSpPr>
      <p:grpSpPr>
        <a:xfrm>
          <a:off x="0" y="0"/>
          <a:ext cx="0" cy="0"/>
          <a:chOff x="0" y="0"/>
          <a:chExt cx="0" cy="0"/>
        </a:xfrm>
      </p:grpSpPr>
      <p:pic>
        <p:nvPicPr>
          <p:cNvPr id="672" name="Google Shape;672;p86"/>
          <p:cNvPicPr preferRelativeResize="0"/>
          <p:nvPr/>
        </p:nvPicPr>
        <p:blipFill>
          <a:blip r:embed="rId3">
            <a:alphaModFix/>
          </a:blip>
          <a:stretch>
            <a:fillRect/>
          </a:stretch>
        </p:blipFill>
        <p:spPr>
          <a:xfrm>
            <a:off x="0" y="1042"/>
            <a:ext cx="9144001" cy="5141416"/>
          </a:xfrm>
          <a:prstGeom prst="rect">
            <a:avLst/>
          </a:prstGeom>
          <a:noFill/>
          <a:ln>
            <a:noFill/>
          </a:ln>
        </p:spPr>
      </p:pic>
      <p:sp>
        <p:nvSpPr>
          <p:cNvPr id="673" name="Google Shape;673;p86"/>
          <p:cNvSpPr txBox="1"/>
          <p:nvPr>
            <p:ph type="title"/>
          </p:nvPr>
        </p:nvSpPr>
        <p:spPr>
          <a:xfrm>
            <a:off x="628650" y="273844"/>
            <a:ext cx="7886700" cy="994200"/>
          </a:xfrm>
          <a:prstGeom prst="rect">
            <a:avLst/>
          </a:prstGeom>
          <a:noFill/>
          <a:ln>
            <a:noFill/>
          </a:ln>
        </p:spPr>
        <p:txBody>
          <a:bodyPr anchorCtr="0" anchor="t" bIns="34275" lIns="68575" spcFirstLastPara="1" rIns="68575" wrap="square" tIns="34275">
            <a:noAutofit/>
          </a:bodyPr>
          <a:lstStyle/>
          <a:p>
            <a:pPr indent="0" lvl="0" marL="0" rtl="0" algn="l">
              <a:lnSpc>
                <a:spcPct val="90000"/>
              </a:lnSpc>
              <a:spcBef>
                <a:spcPts val="0"/>
              </a:spcBef>
              <a:spcAft>
                <a:spcPts val="0"/>
              </a:spcAft>
              <a:buClr>
                <a:schemeClr val="lt1"/>
              </a:buClr>
              <a:buSzPts val="3300"/>
              <a:buFont typeface="Arial"/>
              <a:buNone/>
            </a:pPr>
            <a:r>
              <a:rPr lang="en-GB"/>
              <a:t>Guiding Principles </a:t>
            </a:r>
            <a:endParaRPr/>
          </a:p>
        </p:txBody>
      </p:sp>
      <p:pic>
        <p:nvPicPr>
          <p:cNvPr id="674" name="Google Shape;674;p86"/>
          <p:cNvPicPr preferRelativeResize="0"/>
          <p:nvPr/>
        </p:nvPicPr>
        <p:blipFill rotWithShape="1">
          <a:blip r:embed="rId4">
            <a:alphaModFix/>
          </a:blip>
          <a:srcRect b="0" l="0" r="0" t="0"/>
          <a:stretch/>
        </p:blipFill>
        <p:spPr>
          <a:xfrm>
            <a:off x="1409700" y="961686"/>
            <a:ext cx="6529720" cy="3324564"/>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9" name="Shape 679"/>
        <p:cNvGrpSpPr/>
        <p:nvPr/>
      </p:nvGrpSpPr>
      <p:grpSpPr>
        <a:xfrm>
          <a:off x="0" y="0"/>
          <a:ext cx="0" cy="0"/>
          <a:chOff x="0" y="0"/>
          <a:chExt cx="0" cy="0"/>
        </a:xfrm>
      </p:grpSpPr>
      <p:pic>
        <p:nvPicPr>
          <p:cNvPr id="680" name="Google Shape;680;p87"/>
          <p:cNvPicPr preferRelativeResize="0"/>
          <p:nvPr/>
        </p:nvPicPr>
        <p:blipFill>
          <a:blip r:embed="rId3">
            <a:alphaModFix/>
          </a:blip>
          <a:stretch>
            <a:fillRect/>
          </a:stretch>
        </p:blipFill>
        <p:spPr>
          <a:xfrm>
            <a:off x="0" y="1042"/>
            <a:ext cx="9144001" cy="5141416"/>
          </a:xfrm>
          <a:prstGeom prst="rect">
            <a:avLst/>
          </a:prstGeom>
          <a:noFill/>
          <a:ln>
            <a:noFill/>
          </a:ln>
        </p:spPr>
      </p:pic>
      <p:sp>
        <p:nvSpPr>
          <p:cNvPr id="681" name="Google Shape;681;p87"/>
          <p:cNvSpPr txBox="1"/>
          <p:nvPr>
            <p:ph idx="1" type="body"/>
          </p:nvPr>
        </p:nvSpPr>
        <p:spPr>
          <a:xfrm>
            <a:off x="628650" y="1268017"/>
            <a:ext cx="7886700" cy="3018300"/>
          </a:xfrm>
          <a:prstGeom prst="rect">
            <a:avLst/>
          </a:prstGeom>
          <a:noFill/>
          <a:ln>
            <a:noFill/>
          </a:ln>
        </p:spPr>
        <p:txBody>
          <a:bodyPr anchorCtr="0" anchor="t" bIns="34275" lIns="68575" spcFirstLastPara="1" rIns="68575" wrap="square" tIns="34275">
            <a:noAutofit/>
          </a:bodyPr>
          <a:lstStyle/>
          <a:p>
            <a:pPr indent="-171450" lvl="0" marL="177800" rtl="0" algn="l">
              <a:lnSpc>
                <a:spcPct val="90000"/>
              </a:lnSpc>
              <a:spcBef>
                <a:spcPts val="0"/>
              </a:spcBef>
              <a:spcAft>
                <a:spcPts val="0"/>
              </a:spcAft>
              <a:buClr>
                <a:schemeClr val="lt1"/>
              </a:buClr>
              <a:buSzPts val="2100"/>
              <a:buChar char="•"/>
            </a:pPr>
            <a:r>
              <a:rPr lang="en-GB"/>
              <a:t>Delivery within two years – 2025-2027 </a:t>
            </a:r>
            <a:endParaRPr/>
          </a:p>
          <a:p>
            <a:pPr indent="-171450" lvl="0" marL="177800" rtl="0" algn="l">
              <a:lnSpc>
                <a:spcPct val="90000"/>
              </a:lnSpc>
              <a:spcBef>
                <a:spcPts val="800"/>
              </a:spcBef>
              <a:spcAft>
                <a:spcPts val="0"/>
              </a:spcAft>
              <a:buClr>
                <a:schemeClr val="lt1"/>
              </a:buClr>
              <a:buSzPts val="2100"/>
              <a:buChar char="•"/>
            </a:pPr>
            <a:r>
              <a:rPr lang="en-GB"/>
              <a:t>Recognises budgetary pressures / policy development </a:t>
            </a:r>
            <a:endParaRPr/>
          </a:p>
          <a:p>
            <a:pPr indent="-171450" lvl="0" marL="177800" rtl="0" algn="l">
              <a:lnSpc>
                <a:spcPct val="90000"/>
              </a:lnSpc>
              <a:spcBef>
                <a:spcPts val="800"/>
              </a:spcBef>
              <a:spcAft>
                <a:spcPts val="0"/>
              </a:spcAft>
              <a:buClr>
                <a:schemeClr val="lt1"/>
              </a:buClr>
              <a:buSzPts val="2100"/>
              <a:buChar char="•"/>
            </a:pPr>
            <a:r>
              <a:rPr lang="en-GB"/>
              <a:t>Low or No cost actions </a:t>
            </a:r>
            <a:endParaRPr/>
          </a:p>
          <a:p>
            <a:pPr indent="-171450" lvl="0" marL="177800" rtl="0" algn="l">
              <a:lnSpc>
                <a:spcPct val="90000"/>
              </a:lnSpc>
              <a:spcBef>
                <a:spcPts val="800"/>
              </a:spcBef>
              <a:spcAft>
                <a:spcPts val="0"/>
              </a:spcAft>
              <a:buClr>
                <a:schemeClr val="lt1"/>
              </a:buClr>
              <a:buSzPts val="2100"/>
              <a:buChar char="•"/>
            </a:pPr>
            <a:r>
              <a:rPr lang="en-GB"/>
              <a:t>Thirty-nine actions </a:t>
            </a:r>
            <a:endParaRPr/>
          </a:p>
          <a:p>
            <a:pPr indent="-171450" lvl="0" marL="177800" rtl="0" algn="l">
              <a:lnSpc>
                <a:spcPct val="90000"/>
              </a:lnSpc>
              <a:spcBef>
                <a:spcPts val="800"/>
              </a:spcBef>
              <a:spcAft>
                <a:spcPts val="0"/>
              </a:spcAft>
              <a:buClr>
                <a:schemeClr val="lt1"/>
              </a:buClr>
              <a:buSzPts val="2100"/>
              <a:buChar char="•"/>
            </a:pPr>
            <a:r>
              <a:rPr lang="en-GB"/>
              <a:t>Each Action has a lead department </a:t>
            </a:r>
            <a:endParaRPr/>
          </a:p>
          <a:p>
            <a:pPr indent="-171450" lvl="0" marL="177800" rtl="0" algn="l">
              <a:lnSpc>
                <a:spcPct val="90000"/>
              </a:lnSpc>
              <a:spcBef>
                <a:spcPts val="800"/>
              </a:spcBef>
              <a:spcAft>
                <a:spcPts val="0"/>
              </a:spcAft>
              <a:buClr>
                <a:schemeClr val="lt1"/>
              </a:buClr>
              <a:buSzPts val="2100"/>
              <a:buChar char="•"/>
            </a:pPr>
            <a:r>
              <a:rPr lang="en-GB"/>
              <a:t>Building foundations, working together </a:t>
            </a:r>
            <a:endParaRPr/>
          </a:p>
          <a:p>
            <a:pPr indent="-171450" lvl="0" marL="177800" rtl="0" algn="l">
              <a:lnSpc>
                <a:spcPct val="90000"/>
              </a:lnSpc>
              <a:spcBef>
                <a:spcPts val="800"/>
              </a:spcBef>
              <a:spcAft>
                <a:spcPts val="0"/>
              </a:spcAft>
              <a:buClr>
                <a:schemeClr val="lt1"/>
              </a:buClr>
              <a:buSzPts val="2100"/>
              <a:buChar char="•"/>
            </a:pPr>
            <a:r>
              <a:rPr lang="en-GB"/>
              <a:t>Report to Executive after 2 years</a:t>
            </a:r>
            <a:endParaRPr/>
          </a:p>
          <a:p>
            <a:pPr indent="-38100" lvl="0" marL="177800" rtl="0" algn="l">
              <a:lnSpc>
                <a:spcPct val="90000"/>
              </a:lnSpc>
              <a:spcBef>
                <a:spcPts val="800"/>
              </a:spcBef>
              <a:spcAft>
                <a:spcPts val="0"/>
              </a:spcAft>
              <a:buClr>
                <a:schemeClr val="lt1"/>
              </a:buClr>
              <a:buSzPts val="2100"/>
              <a:buNone/>
            </a:pPr>
            <a:r>
              <a:t/>
            </a:r>
            <a:endParaRPr/>
          </a:p>
        </p:txBody>
      </p:sp>
      <p:sp>
        <p:nvSpPr>
          <p:cNvPr id="682" name="Google Shape;682;p87"/>
          <p:cNvSpPr txBox="1"/>
          <p:nvPr>
            <p:ph type="title"/>
          </p:nvPr>
        </p:nvSpPr>
        <p:spPr>
          <a:xfrm>
            <a:off x="628650" y="273844"/>
            <a:ext cx="7886700" cy="994200"/>
          </a:xfrm>
          <a:prstGeom prst="rect">
            <a:avLst/>
          </a:prstGeom>
          <a:noFill/>
          <a:ln>
            <a:noFill/>
          </a:ln>
        </p:spPr>
        <p:txBody>
          <a:bodyPr anchorCtr="0" anchor="t" bIns="34275" lIns="68575" spcFirstLastPara="1" rIns="68575" wrap="square" tIns="34275">
            <a:noAutofit/>
          </a:bodyPr>
          <a:lstStyle/>
          <a:p>
            <a:pPr indent="0" lvl="0" marL="0" rtl="0" algn="l">
              <a:lnSpc>
                <a:spcPct val="90000"/>
              </a:lnSpc>
              <a:spcBef>
                <a:spcPts val="0"/>
              </a:spcBef>
              <a:spcAft>
                <a:spcPts val="0"/>
              </a:spcAft>
              <a:buClr>
                <a:schemeClr val="lt1"/>
              </a:buClr>
              <a:buSzPts val="3300"/>
              <a:buFont typeface="Arial"/>
              <a:buNone/>
            </a:pPr>
            <a:r>
              <a:rPr lang="en-GB"/>
              <a:t>Food Action Plan – Approach Taken </a:t>
            </a:r>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7" name="Shape 687"/>
        <p:cNvGrpSpPr/>
        <p:nvPr/>
      </p:nvGrpSpPr>
      <p:grpSpPr>
        <a:xfrm>
          <a:off x="0" y="0"/>
          <a:ext cx="0" cy="0"/>
          <a:chOff x="0" y="0"/>
          <a:chExt cx="0" cy="0"/>
        </a:xfrm>
      </p:grpSpPr>
      <p:pic>
        <p:nvPicPr>
          <p:cNvPr id="688" name="Google Shape;688;p88"/>
          <p:cNvPicPr preferRelativeResize="0"/>
          <p:nvPr/>
        </p:nvPicPr>
        <p:blipFill>
          <a:blip r:embed="rId3">
            <a:alphaModFix/>
          </a:blip>
          <a:stretch>
            <a:fillRect/>
          </a:stretch>
        </p:blipFill>
        <p:spPr>
          <a:xfrm>
            <a:off x="0" y="1042"/>
            <a:ext cx="9144001" cy="5141416"/>
          </a:xfrm>
          <a:prstGeom prst="rect">
            <a:avLst/>
          </a:prstGeom>
          <a:noFill/>
          <a:ln>
            <a:noFill/>
          </a:ln>
        </p:spPr>
      </p:pic>
      <p:sp>
        <p:nvSpPr>
          <p:cNvPr id="689" name="Google Shape;689;p88"/>
          <p:cNvSpPr txBox="1"/>
          <p:nvPr>
            <p:ph idx="1" type="body"/>
          </p:nvPr>
        </p:nvSpPr>
        <p:spPr>
          <a:xfrm>
            <a:off x="628650" y="1236828"/>
            <a:ext cx="7886700" cy="2937300"/>
          </a:xfrm>
          <a:prstGeom prst="rect">
            <a:avLst/>
          </a:prstGeom>
          <a:noFill/>
          <a:ln>
            <a:noFill/>
          </a:ln>
        </p:spPr>
        <p:txBody>
          <a:bodyPr anchorCtr="0" anchor="t" bIns="34275" lIns="68575" spcFirstLastPara="1" rIns="68575" wrap="square" tIns="34275">
            <a:noAutofit/>
          </a:bodyPr>
          <a:lstStyle/>
          <a:p>
            <a:pPr indent="-38100" lvl="0" marL="177800" rtl="0" algn="l">
              <a:lnSpc>
                <a:spcPct val="90000"/>
              </a:lnSpc>
              <a:spcBef>
                <a:spcPts val="0"/>
              </a:spcBef>
              <a:spcAft>
                <a:spcPts val="0"/>
              </a:spcAft>
              <a:buClr>
                <a:schemeClr val="lt1"/>
              </a:buClr>
              <a:buSzPts val="2100"/>
              <a:buNone/>
            </a:pPr>
            <a:r>
              <a:t/>
            </a:r>
            <a:endParaRPr/>
          </a:p>
        </p:txBody>
      </p:sp>
      <p:sp>
        <p:nvSpPr>
          <p:cNvPr id="690" name="Google Shape;690;p88"/>
          <p:cNvSpPr txBox="1"/>
          <p:nvPr>
            <p:ph type="title"/>
          </p:nvPr>
        </p:nvSpPr>
        <p:spPr>
          <a:xfrm>
            <a:off x="628650" y="94419"/>
            <a:ext cx="7886700" cy="994200"/>
          </a:xfrm>
          <a:prstGeom prst="rect">
            <a:avLst/>
          </a:prstGeom>
          <a:noFill/>
          <a:ln>
            <a:noFill/>
          </a:ln>
        </p:spPr>
        <p:txBody>
          <a:bodyPr anchorCtr="0" anchor="t" bIns="34275" lIns="68575" spcFirstLastPara="1" rIns="68575" wrap="square" tIns="34275">
            <a:noAutofit/>
          </a:bodyPr>
          <a:lstStyle/>
          <a:p>
            <a:pPr indent="0" lvl="0" marL="0" rtl="0" algn="l">
              <a:lnSpc>
                <a:spcPct val="90000"/>
              </a:lnSpc>
              <a:spcBef>
                <a:spcPts val="0"/>
              </a:spcBef>
              <a:spcAft>
                <a:spcPts val="0"/>
              </a:spcAft>
              <a:buClr>
                <a:schemeClr val="lt1"/>
              </a:buClr>
              <a:buSzPts val="3300"/>
              <a:buFont typeface="Arial"/>
              <a:buNone/>
            </a:pPr>
            <a:r>
              <a:rPr lang="en-GB"/>
              <a:t>Approach: Three Missions </a:t>
            </a:r>
            <a:endParaRPr/>
          </a:p>
        </p:txBody>
      </p:sp>
      <p:graphicFrame>
        <p:nvGraphicFramePr>
          <p:cNvPr id="691" name="Google Shape;691;p88"/>
          <p:cNvGraphicFramePr/>
          <p:nvPr/>
        </p:nvGraphicFramePr>
        <p:xfrm>
          <a:off x="628650" y="737125"/>
          <a:ext cx="3000000" cy="3000000"/>
        </p:xfrm>
        <a:graphic>
          <a:graphicData uri="http://schemas.openxmlformats.org/drawingml/2006/table">
            <a:tbl>
              <a:tblPr bandRow="1" firstRow="1">
                <a:noFill/>
                <a:tableStyleId>{A6CA7049-5568-4645-84CC-3CABB852594E}</a:tableStyleId>
              </a:tblPr>
              <a:tblGrid>
                <a:gridCol w="3961350"/>
                <a:gridCol w="3925350"/>
              </a:tblGrid>
              <a:tr h="3360400">
                <a:tc>
                  <a:txBody>
                    <a:bodyPr/>
                    <a:lstStyle/>
                    <a:p>
                      <a:pPr indent="0" lvl="0" marL="0" marR="0" rtl="0" algn="l">
                        <a:spcBef>
                          <a:spcPts val="0"/>
                        </a:spcBef>
                        <a:spcAft>
                          <a:spcPts val="0"/>
                        </a:spcAft>
                        <a:buNone/>
                      </a:pPr>
                      <a:r>
                        <a:t/>
                      </a:r>
                      <a:endParaRPr b="0" i="0" sz="1400" u="none" strike="noStrike">
                        <a:solidFill>
                          <a:schemeClr val="lt1"/>
                        </a:solidFill>
                        <a:latin typeface="Arial"/>
                        <a:ea typeface="Arial"/>
                        <a:cs typeface="Arial"/>
                        <a:sym typeface="Arial"/>
                      </a:endParaRPr>
                    </a:p>
                    <a:p>
                      <a:pPr indent="0" lvl="0" marL="0" marR="0" rtl="0" algn="l">
                        <a:spcBef>
                          <a:spcPts val="0"/>
                        </a:spcBef>
                        <a:spcAft>
                          <a:spcPts val="0"/>
                        </a:spcAft>
                        <a:buNone/>
                      </a:pPr>
                      <a:r>
                        <a:rPr b="0" i="0" lang="en-GB" sz="1800" u="none" strike="noStrike">
                          <a:solidFill>
                            <a:schemeClr val="lt1"/>
                          </a:solidFill>
                          <a:latin typeface="Arial"/>
                          <a:ea typeface="Arial"/>
                          <a:cs typeface="Arial"/>
                          <a:sym typeface="Arial"/>
                        </a:rPr>
                        <a:t>Mission One - </a:t>
                      </a:r>
                      <a:r>
                        <a:rPr b="1" i="0" lang="en-GB" sz="1800" u="none" strike="noStrike">
                          <a:solidFill>
                            <a:schemeClr val="lt1"/>
                          </a:solidFill>
                          <a:latin typeface="Arial"/>
                          <a:ea typeface="Arial"/>
                          <a:cs typeface="Arial"/>
                          <a:sym typeface="Arial"/>
                        </a:rPr>
                        <a:t>To use food to </a:t>
                      </a:r>
                      <a:endParaRPr sz="1100"/>
                    </a:p>
                    <a:p>
                      <a:pPr indent="0" lvl="0" marL="0" marR="0" rtl="0" algn="l">
                        <a:spcBef>
                          <a:spcPts val="0"/>
                        </a:spcBef>
                        <a:spcAft>
                          <a:spcPts val="0"/>
                        </a:spcAft>
                        <a:buNone/>
                      </a:pPr>
                      <a:r>
                        <a:rPr b="1" i="0" lang="en-GB" sz="1800" u="none" strike="noStrike">
                          <a:solidFill>
                            <a:schemeClr val="lt1"/>
                          </a:solidFill>
                          <a:latin typeface="Arial"/>
                          <a:ea typeface="Arial"/>
                          <a:cs typeface="Arial"/>
                          <a:sym typeface="Arial"/>
                        </a:rPr>
                        <a:t>improve lifelong health and </a:t>
                      </a:r>
                      <a:endParaRPr b="0" i="0" sz="1800" u="none" strike="noStrike">
                        <a:solidFill>
                          <a:schemeClr val="lt1"/>
                        </a:solidFill>
                        <a:latin typeface="Arial"/>
                        <a:ea typeface="Arial"/>
                        <a:cs typeface="Arial"/>
                        <a:sym typeface="Arial"/>
                      </a:endParaRPr>
                    </a:p>
                    <a:p>
                      <a:pPr indent="0" lvl="0" marL="0" marR="0" rtl="0" algn="l">
                        <a:spcBef>
                          <a:spcPts val="0"/>
                        </a:spcBef>
                        <a:spcAft>
                          <a:spcPts val="0"/>
                        </a:spcAft>
                        <a:buNone/>
                      </a:pPr>
                      <a:r>
                        <a:rPr b="1" i="0" lang="en-GB" sz="1800" u="none" strike="noStrike">
                          <a:solidFill>
                            <a:schemeClr val="lt1"/>
                          </a:solidFill>
                          <a:latin typeface="Arial"/>
                          <a:ea typeface="Arial"/>
                          <a:cs typeface="Arial"/>
                          <a:sym typeface="Arial"/>
                        </a:rPr>
                        <a:t>wellbeing </a:t>
                      </a:r>
                      <a:endParaRPr sz="1100"/>
                    </a:p>
                    <a:p>
                      <a:pPr indent="0" lvl="0" marL="0" marR="0" rtl="0" algn="l">
                        <a:spcBef>
                          <a:spcPts val="0"/>
                        </a:spcBef>
                        <a:spcAft>
                          <a:spcPts val="0"/>
                        </a:spcAft>
                        <a:buNone/>
                      </a:pPr>
                      <a:r>
                        <a:t/>
                      </a:r>
                      <a:endParaRPr b="0" i="0" sz="1800" u="none" strike="noStrike">
                        <a:solidFill>
                          <a:schemeClr val="lt1"/>
                        </a:solidFill>
                        <a:latin typeface="Arial"/>
                        <a:ea typeface="Arial"/>
                        <a:cs typeface="Arial"/>
                        <a:sym typeface="Arial"/>
                      </a:endParaRPr>
                    </a:p>
                    <a:p>
                      <a:pPr indent="0" lvl="0" marL="0" marR="0" rtl="0" algn="l">
                        <a:spcBef>
                          <a:spcPts val="0"/>
                        </a:spcBef>
                        <a:spcAft>
                          <a:spcPts val="0"/>
                        </a:spcAft>
                        <a:buNone/>
                      </a:pPr>
                      <a:r>
                        <a:rPr b="0" i="0" lang="en-GB" sz="1800" u="none" strike="noStrike">
                          <a:solidFill>
                            <a:schemeClr val="lt1"/>
                          </a:solidFill>
                          <a:latin typeface="Arial"/>
                          <a:ea typeface="Arial"/>
                          <a:cs typeface="Arial"/>
                          <a:sym typeface="Arial"/>
                        </a:rPr>
                        <a:t>Mission Two - </a:t>
                      </a:r>
                      <a:r>
                        <a:rPr b="1" i="0" lang="en-GB" sz="1800" u="none" strike="noStrike">
                          <a:solidFill>
                            <a:schemeClr val="lt1"/>
                          </a:solidFill>
                          <a:latin typeface="Arial"/>
                          <a:ea typeface="Arial"/>
                          <a:cs typeface="Arial"/>
                          <a:sym typeface="Arial"/>
                        </a:rPr>
                        <a:t>To</a:t>
                      </a:r>
                      <a:r>
                        <a:rPr b="0" i="0" lang="en-GB" sz="1800" u="none" strike="noStrike">
                          <a:solidFill>
                            <a:schemeClr val="lt1"/>
                          </a:solidFill>
                          <a:latin typeface="Arial"/>
                          <a:ea typeface="Arial"/>
                          <a:cs typeface="Arial"/>
                          <a:sym typeface="Arial"/>
                        </a:rPr>
                        <a:t> </a:t>
                      </a:r>
                      <a:r>
                        <a:rPr b="1" i="0" lang="en-GB" sz="1800" u="none" strike="noStrike">
                          <a:solidFill>
                            <a:schemeClr val="lt1"/>
                          </a:solidFill>
                          <a:latin typeface="Arial"/>
                          <a:ea typeface="Arial"/>
                          <a:cs typeface="Arial"/>
                          <a:sym typeface="Arial"/>
                        </a:rPr>
                        <a:t>support </a:t>
                      </a:r>
                      <a:endParaRPr b="0" i="0" sz="1800" u="none" strike="noStrike">
                        <a:solidFill>
                          <a:schemeClr val="lt1"/>
                        </a:solidFill>
                        <a:latin typeface="Arial"/>
                        <a:ea typeface="Arial"/>
                        <a:cs typeface="Arial"/>
                        <a:sym typeface="Arial"/>
                      </a:endParaRPr>
                    </a:p>
                    <a:p>
                      <a:pPr indent="0" lvl="0" marL="0" marR="0" rtl="0" algn="l">
                        <a:spcBef>
                          <a:spcPts val="0"/>
                        </a:spcBef>
                        <a:spcAft>
                          <a:spcPts val="0"/>
                        </a:spcAft>
                        <a:buNone/>
                      </a:pPr>
                      <a:r>
                        <a:rPr b="1" i="0" lang="en-GB" sz="1800" u="none" strike="noStrike">
                          <a:solidFill>
                            <a:schemeClr val="lt1"/>
                          </a:solidFill>
                          <a:latin typeface="Arial"/>
                          <a:ea typeface="Arial"/>
                          <a:cs typeface="Arial"/>
                          <a:sym typeface="Arial"/>
                        </a:rPr>
                        <a:t>environmentally sustainable, safe and ethical agri-food supply chains </a:t>
                      </a:r>
                      <a:endParaRPr sz="1100"/>
                    </a:p>
                    <a:p>
                      <a:pPr indent="0" lvl="0" marL="0" marR="0" rtl="0" algn="l">
                        <a:spcBef>
                          <a:spcPts val="0"/>
                        </a:spcBef>
                        <a:spcAft>
                          <a:spcPts val="0"/>
                        </a:spcAft>
                        <a:buNone/>
                      </a:pPr>
                      <a:r>
                        <a:t/>
                      </a:r>
                      <a:endParaRPr b="0" i="0" sz="1800" u="none" strike="noStrike">
                        <a:solidFill>
                          <a:schemeClr val="lt1"/>
                        </a:solidFill>
                        <a:latin typeface="Arial"/>
                        <a:ea typeface="Arial"/>
                        <a:cs typeface="Arial"/>
                        <a:sym typeface="Arial"/>
                      </a:endParaRPr>
                    </a:p>
                    <a:p>
                      <a:pPr indent="0" lvl="0" marL="0" marR="0" rtl="0" algn="l">
                        <a:spcBef>
                          <a:spcPts val="0"/>
                        </a:spcBef>
                        <a:spcAft>
                          <a:spcPts val="0"/>
                        </a:spcAft>
                        <a:buNone/>
                      </a:pPr>
                      <a:r>
                        <a:rPr b="0" i="0" lang="en-GB" sz="1800" u="none" strike="noStrike">
                          <a:solidFill>
                            <a:schemeClr val="lt1"/>
                          </a:solidFill>
                          <a:latin typeface="Arial"/>
                          <a:ea typeface="Arial"/>
                          <a:cs typeface="Arial"/>
                          <a:sym typeface="Arial"/>
                        </a:rPr>
                        <a:t>Mission Three - </a:t>
                      </a:r>
                      <a:r>
                        <a:rPr b="1" i="0" lang="en-GB" sz="1800" u="none" strike="noStrike">
                          <a:solidFill>
                            <a:schemeClr val="lt1"/>
                          </a:solidFill>
                          <a:latin typeface="Arial"/>
                          <a:ea typeface="Arial"/>
                          <a:cs typeface="Arial"/>
                          <a:sym typeface="Arial"/>
                        </a:rPr>
                        <a:t>To further develop sustainable economic prosperity within the agri-food sector </a:t>
                      </a:r>
                      <a:endParaRPr sz="1800"/>
                    </a:p>
                  </a:txBody>
                  <a:tcPr marT="34300" marB="34300" marR="68600" marL="6860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C2B6C"/>
                    </a:solidFill>
                  </a:tcPr>
                </a:tc>
                <a:tc>
                  <a:txBody>
                    <a:bodyPr/>
                    <a:lstStyle/>
                    <a:p>
                      <a:pPr indent="0" lvl="0" marL="0" marR="0" rtl="0" algn="l">
                        <a:spcBef>
                          <a:spcPts val="0"/>
                        </a:spcBef>
                        <a:spcAft>
                          <a:spcPts val="0"/>
                        </a:spcAft>
                        <a:buNone/>
                      </a:pPr>
                      <a:r>
                        <a:t/>
                      </a:r>
                      <a:endParaRPr sz="1400"/>
                    </a:p>
                  </a:txBody>
                  <a:tcPr marT="34300" marB="34300" marR="68600" marL="6860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C2B6C"/>
                    </a:solidFill>
                  </a:tcPr>
                </a:tc>
              </a:tr>
            </a:tbl>
          </a:graphicData>
        </a:graphic>
      </p:graphicFrame>
      <p:pic>
        <p:nvPicPr>
          <p:cNvPr id="692" name="Google Shape;692;p88"/>
          <p:cNvPicPr preferRelativeResize="0"/>
          <p:nvPr/>
        </p:nvPicPr>
        <p:blipFill rotWithShape="1">
          <a:blip r:embed="rId4">
            <a:alphaModFix/>
          </a:blip>
          <a:srcRect b="0" l="0" r="0" t="0"/>
          <a:stretch/>
        </p:blipFill>
        <p:spPr>
          <a:xfrm>
            <a:off x="4823460" y="1236828"/>
            <a:ext cx="3670588" cy="2937271"/>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7" name="Shape 697"/>
        <p:cNvGrpSpPr/>
        <p:nvPr/>
      </p:nvGrpSpPr>
      <p:grpSpPr>
        <a:xfrm>
          <a:off x="0" y="0"/>
          <a:ext cx="0" cy="0"/>
          <a:chOff x="0" y="0"/>
          <a:chExt cx="0" cy="0"/>
        </a:xfrm>
      </p:grpSpPr>
      <p:pic>
        <p:nvPicPr>
          <p:cNvPr id="698" name="Google Shape;698;p89"/>
          <p:cNvPicPr preferRelativeResize="0"/>
          <p:nvPr/>
        </p:nvPicPr>
        <p:blipFill>
          <a:blip r:embed="rId3">
            <a:alphaModFix/>
          </a:blip>
          <a:stretch>
            <a:fillRect/>
          </a:stretch>
        </p:blipFill>
        <p:spPr>
          <a:xfrm>
            <a:off x="0" y="1042"/>
            <a:ext cx="9144001" cy="5141416"/>
          </a:xfrm>
          <a:prstGeom prst="rect">
            <a:avLst/>
          </a:prstGeom>
          <a:noFill/>
          <a:ln>
            <a:noFill/>
          </a:ln>
        </p:spPr>
      </p:pic>
      <p:sp>
        <p:nvSpPr>
          <p:cNvPr id="699" name="Google Shape;699;p89"/>
          <p:cNvSpPr txBox="1"/>
          <p:nvPr>
            <p:ph idx="1" type="body"/>
          </p:nvPr>
        </p:nvSpPr>
        <p:spPr>
          <a:xfrm>
            <a:off x="576892" y="1358662"/>
            <a:ext cx="7886700" cy="3108600"/>
          </a:xfrm>
          <a:prstGeom prst="rect">
            <a:avLst/>
          </a:prstGeom>
          <a:noFill/>
          <a:ln>
            <a:noFill/>
          </a:ln>
        </p:spPr>
        <p:txBody>
          <a:bodyPr anchorCtr="0" anchor="t" bIns="34275" lIns="68575" spcFirstLastPara="1" rIns="68575" wrap="square" tIns="34275">
            <a:noAutofit/>
          </a:bodyPr>
          <a:lstStyle/>
          <a:p>
            <a:pPr indent="0" lvl="0" marL="0" rtl="0" algn="l">
              <a:lnSpc>
                <a:spcPct val="90000"/>
              </a:lnSpc>
              <a:spcBef>
                <a:spcPts val="0"/>
              </a:spcBef>
              <a:spcAft>
                <a:spcPts val="0"/>
              </a:spcAft>
              <a:buClr>
                <a:schemeClr val="lt1"/>
              </a:buClr>
              <a:buSzPts val="2000"/>
              <a:buNone/>
            </a:pPr>
            <a:r>
              <a:rPr lang="en-GB" sz="2000"/>
              <a:t>Theme – Addressing Food Inequalities</a:t>
            </a:r>
            <a:endParaRPr/>
          </a:p>
          <a:p>
            <a:pPr indent="-177800" lvl="0" marL="177800" rtl="0" algn="l">
              <a:lnSpc>
                <a:spcPct val="90000"/>
              </a:lnSpc>
              <a:spcBef>
                <a:spcPts val="800"/>
              </a:spcBef>
              <a:spcAft>
                <a:spcPts val="0"/>
              </a:spcAft>
              <a:buClr>
                <a:schemeClr val="lt1"/>
              </a:buClr>
              <a:buSzPts val="2000"/>
              <a:buChar char="•"/>
            </a:pPr>
            <a:r>
              <a:rPr lang="en-GB" sz="2000"/>
              <a:t>1.1 Develop a cross departmental approach to applying the “Right to Food” guiding principle as set out in the NI Food Strategy Framework. 	</a:t>
            </a:r>
            <a:endParaRPr/>
          </a:p>
          <a:p>
            <a:pPr indent="-177800" lvl="0" marL="177800" rtl="0" algn="l">
              <a:lnSpc>
                <a:spcPct val="90000"/>
              </a:lnSpc>
              <a:spcBef>
                <a:spcPts val="800"/>
              </a:spcBef>
              <a:spcAft>
                <a:spcPts val="0"/>
              </a:spcAft>
              <a:buClr>
                <a:schemeClr val="lt1"/>
              </a:buClr>
              <a:buSzPts val="2000"/>
              <a:buChar char="•"/>
            </a:pPr>
            <a:r>
              <a:rPr lang="en-GB" sz="2000"/>
              <a:t>1.2 Co-design a Community Food Challenge Scheme with key stakeholders (subject to budget availability) aimed at supporting community initiatives that help deliver the overarching goals of the NI Food Strategy Framework.</a:t>
            </a:r>
            <a:r>
              <a:rPr lang="en-GB"/>
              <a:t>	</a:t>
            </a:r>
            <a:endParaRPr/>
          </a:p>
          <a:p>
            <a:pPr indent="-38100" lvl="0" marL="177800" rtl="0" algn="l">
              <a:lnSpc>
                <a:spcPct val="90000"/>
              </a:lnSpc>
              <a:spcBef>
                <a:spcPts val="800"/>
              </a:spcBef>
              <a:spcAft>
                <a:spcPts val="0"/>
              </a:spcAft>
              <a:buClr>
                <a:schemeClr val="lt1"/>
              </a:buClr>
              <a:buSzPts val="2100"/>
              <a:buNone/>
            </a:pPr>
            <a:r>
              <a:t/>
            </a:r>
            <a:endParaRPr/>
          </a:p>
        </p:txBody>
      </p:sp>
      <p:sp>
        <p:nvSpPr>
          <p:cNvPr id="700" name="Google Shape;700;p89"/>
          <p:cNvSpPr txBox="1"/>
          <p:nvPr>
            <p:ph type="title"/>
          </p:nvPr>
        </p:nvSpPr>
        <p:spPr>
          <a:xfrm>
            <a:off x="628650" y="226444"/>
            <a:ext cx="7886700" cy="1061100"/>
          </a:xfrm>
          <a:prstGeom prst="rect">
            <a:avLst/>
          </a:prstGeom>
          <a:noFill/>
          <a:ln>
            <a:noFill/>
          </a:ln>
        </p:spPr>
        <p:txBody>
          <a:bodyPr anchorCtr="0" anchor="t" bIns="34275" lIns="68575" spcFirstLastPara="1" rIns="68575" wrap="square" tIns="34275">
            <a:noAutofit/>
          </a:bodyPr>
          <a:lstStyle/>
          <a:p>
            <a:pPr indent="0" lvl="0" marL="0" rtl="0" algn="l">
              <a:lnSpc>
                <a:spcPct val="90000"/>
              </a:lnSpc>
              <a:spcBef>
                <a:spcPts val="0"/>
              </a:spcBef>
              <a:spcAft>
                <a:spcPts val="0"/>
              </a:spcAft>
              <a:buClr>
                <a:schemeClr val="lt1"/>
              </a:buClr>
              <a:buSzPts val="3300"/>
              <a:buFont typeface="Arial"/>
              <a:buNone/>
            </a:pPr>
            <a:r>
              <a:rPr lang="en-GB"/>
              <a:t>Food to Improve Lifelong Health and Wellbeing </a:t>
            </a:r>
            <a:r>
              <a:rPr b="0" lang="en-GB"/>
              <a:t>	</a:t>
            </a:r>
            <a:br>
              <a:rPr b="0" lang="en-GB"/>
            </a:br>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5" name="Shape 705"/>
        <p:cNvGrpSpPr/>
        <p:nvPr/>
      </p:nvGrpSpPr>
      <p:grpSpPr>
        <a:xfrm>
          <a:off x="0" y="0"/>
          <a:ext cx="0" cy="0"/>
          <a:chOff x="0" y="0"/>
          <a:chExt cx="0" cy="0"/>
        </a:xfrm>
      </p:grpSpPr>
      <p:pic>
        <p:nvPicPr>
          <p:cNvPr id="706" name="Google Shape;706;p90"/>
          <p:cNvPicPr preferRelativeResize="0"/>
          <p:nvPr/>
        </p:nvPicPr>
        <p:blipFill>
          <a:blip r:embed="rId3">
            <a:alphaModFix/>
          </a:blip>
          <a:stretch>
            <a:fillRect/>
          </a:stretch>
        </p:blipFill>
        <p:spPr>
          <a:xfrm>
            <a:off x="0" y="1042"/>
            <a:ext cx="9144001" cy="5141416"/>
          </a:xfrm>
          <a:prstGeom prst="rect">
            <a:avLst/>
          </a:prstGeom>
          <a:noFill/>
          <a:ln>
            <a:noFill/>
          </a:ln>
        </p:spPr>
      </p:pic>
      <p:sp>
        <p:nvSpPr>
          <p:cNvPr id="707" name="Google Shape;707;p90"/>
          <p:cNvSpPr txBox="1"/>
          <p:nvPr>
            <p:ph idx="1" type="body"/>
          </p:nvPr>
        </p:nvSpPr>
        <p:spPr>
          <a:xfrm>
            <a:off x="628650" y="1378069"/>
            <a:ext cx="7886700" cy="2908200"/>
          </a:xfrm>
          <a:prstGeom prst="rect">
            <a:avLst/>
          </a:prstGeom>
          <a:noFill/>
          <a:ln>
            <a:noFill/>
          </a:ln>
        </p:spPr>
        <p:txBody>
          <a:bodyPr anchorCtr="0" anchor="t" bIns="34275" lIns="68575" spcFirstLastPara="1" rIns="68575" wrap="square" tIns="34275">
            <a:noAutofit/>
          </a:bodyPr>
          <a:lstStyle/>
          <a:p>
            <a:pPr indent="0" lvl="0" marL="0" rtl="0" algn="l">
              <a:lnSpc>
                <a:spcPct val="90000"/>
              </a:lnSpc>
              <a:spcBef>
                <a:spcPts val="0"/>
              </a:spcBef>
              <a:spcAft>
                <a:spcPts val="0"/>
              </a:spcAft>
              <a:buClr>
                <a:schemeClr val="lt1"/>
              </a:buClr>
              <a:buSzPts val="2100"/>
              <a:buNone/>
            </a:pPr>
            <a:r>
              <a:rPr lang="en-GB"/>
              <a:t>Theme – Addressing Food Inequalities cont.</a:t>
            </a:r>
            <a:endParaRPr/>
          </a:p>
          <a:p>
            <a:pPr indent="-171450" lvl="0" marL="177800" rtl="0" algn="l">
              <a:lnSpc>
                <a:spcPct val="90000"/>
              </a:lnSpc>
              <a:spcBef>
                <a:spcPts val="800"/>
              </a:spcBef>
              <a:spcAft>
                <a:spcPts val="0"/>
              </a:spcAft>
              <a:buClr>
                <a:schemeClr val="lt1"/>
              </a:buClr>
              <a:buSzPts val="2100"/>
              <a:buChar char="•"/>
            </a:pPr>
            <a:r>
              <a:rPr lang="en-GB"/>
              <a:t>1.3 Work with key stakeholders to build a culture of redirecting surplus food to those who will benefit from it and help alleviate food poverty. 	</a:t>
            </a:r>
            <a:endParaRPr/>
          </a:p>
          <a:p>
            <a:pPr indent="-171450" lvl="0" marL="177800" rtl="0" algn="l">
              <a:lnSpc>
                <a:spcPct val="90000"/>
              </a:lnSpc>
              <a:spcBef>
                <a:spcPts val="800"/>
              </a:spcBef>
              <a:spcAft>
                <a:spcPts val="0"/>
              </a:spcAft>
              <a:buClr>
                <a:schemeClr val="lt1"/>
              </a:buClr>
              <a:buSzPts val="2100"/>
              <a:buChar char="•"/>
            </a:pPr>
            <a:r>
              <a:rPr lang="en-GB"/>
              <a:t>1.4 Explore opportunities to utilise existing community-based interventions such as Social Supermarkets and/or programmes in disadvantaged communities to promote healthy eating messaging, and awareness of how to store, prepare, cook food and minimise waste. 	</a:t>
            </a:r>
            <a:endParaRPr/>
          </a:p>
          <a:p>
            <a:pPr indent="-38100" lvl="0" marL="177800" rtl="0" algn="l">
              <a:lnSpc>
                <a:spcPct val="90000"/>
              </a:lnSpc>
              <a:spcBef>
                <a:spcPts val="800"/>
              </a:spcBef>
              <a:spcAft>
                <a:spcPts val="0"/>
              </a:spcAft>
              <a:buClr>
                <a:schemeClr val="lt1"/>
              </a:buClr>
              <a:buSzPts val="2100"/>
              <a:buNone/>
            </a:pPr>
            <a:r>
              <a:t/>
            </a:r>
            <a:endParaRPr/>
          </a:p>
          <a:p>
            <a:pPr indent="-38100" lvl="0" marL="177800" rtl="0" algn="l">
              <a:lnSpc>
                <a:spcPct val="90000"/>
              </a:lnSpc>
              <a:spcBef>
                <a:spcPts val="800"/>
              </a:spcBef>
              <a:spcAft>
                <a:spcPts val="0"/>
              </a:spcAft>
              <a:buClr>
                <a:schemeClr val="lt1"/>
              </a:buClr>
              <a:buSzPts val="2100"/>
              <a:buNone/>
            </a:pPr>
            <a:r>
              <a:t/>
            </a:r>
            <a:endParaRPr/>
          </a:p>
        </p:txBody>
      </p:sp>
      <p:sp>
        <p:nvSpPr>
          <p:cNvPr id="708" name="Google Shape;708;p90"/>
          <p:cNvSpPr txBox="1"/>
          <p:nvPr>
            <p:ph type="title"/>
          </p:nvPr>
        </p:nvSpPr>
        <p:spPr>
          <a:xfrm>
            <a:off x="628650" y="226444"/>
            <a:ext cx="7886700" cy="1061100"/>
          </a:xfrm>
          <a:prstGeom prst="rect">
            <a:avLst/>
          </a:prstGeom>
          <a:noFill/>
          <a:ln>
            <a:noFill/>
          </a:ln>
        </p:spPr>
        <p:txBody>
          <a:bodyPr anchorCtr="0" anchor="t" bIns="34275" lIns="68575" spcFirstLastPara="1" rIns="68575" wrap="square" tIns="34275">
            <a:noAutofit/>
          </a:bodyPr>
          <a:lstStyle/>
          <a:p>
            <a:pPr indent="0" lvl="0" marL="0" rtl="0" algn="l">
              <a:lnSpc>
                <a:spcPct val="90000"/>
              </a:lnSpc>
              <a:spcBef>
                <a:spcPts val="0"/>
              </a:spcBef>
              <a:spcAft>
                <a:spcPts val="0"/>
              </a:spcAft>
              <a:buClr>
                <a:schemeClr val="lt1"/>
              </a:buClr>
              <a:buSzPts val="3300"/>
              <a:buFont typeface="Arial"/>
              <a:buNone/>
            </a:pPr>
            <a:r>
              <a:rPr lang="en-GB"/>
              <a:t>Food to Improve Lifelong Health and Wellbeing </a:t>
            </a:r>
            <a:r>
              <a:rPr b="0" lang="en-GB"/>
              <a:t>	</a:t>
            </a:r>
            <a:br>
              <a:rPr b="0" lang="en-GB"/>
            </a:br>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3" name="Shape 713"/>
        <p:cNvGrpSpPr/>
        <p:nvPr/>
      </p:nvGrpSpPr>
      <p:grpSpPr>
        <a:xfrm>
          <a:off x="0" y="0"/>
          <a:ext cx="0" cy="0"/>
          <a:chOff x="0" y="0"/>
          <a:chExt cx="0" cy="0"/>
        </a:xfrm>
      </p:grpSpPr>
      <p:pic>
        <p:nvPicPr>
          <p:cNvPr id="714" name="Google Shape;714;p91"/>
          <p:cNvPicPr preferRelativeResize="0"/>
          <p:nvPr/>
        </p:nvPicPr>
        <p:blipFill>
          <a:blip r:embed="rId3">
            <a:alphaModFix/>
          </a:blip>
          <a:stretch>
            <a:fillRect/>
          </a:stretch>
        </p:blipFill>
        <p:spPr>
          <a:xfrm>
            <a:off x="0" y="1042"/>
            <a:ext cx="9144001" cy="5141416"/>
          </a:xfrm>
          <a:prstGeom prst="rect">
            <a:avLst/>
          </a:prstGeom>
          <a:noFill/>
          <a:ln>
            <a:noFill/>
          </a:ln>
        </p:spPr>
      </p:pic>
      <p:sp>
        <p:nvSpPr>
          <p:cNvPr id="715" name="Google Shape;715;p91"/>
          <p:cNvSpPr txBox="1"/>
          <p:nvPr>
            <p:ph idx="1" type="body"/>
          </p:nvPr>
        </p:nvSpPr>
        <p:spPr>
          <a:xfrm>
            <a:off x="628650" y="1287493"/>
            <a:ext cx="7886700" cy="2998800"/>
          </a:xfrm>
          <a:prstGeom prst="rect">
            <a:avLst/>
          </a:prstGeom>
          <a:noFill/>
          <a:ln>
            <a:noFill/>
          </a:ln>
        </p:spPr>
        <p:txBody>
          <a:bodyPr anchorCtr="0" anchor="t" bIns="34275" lIns="68575" spcFirstLastPara="1" rIns="68575" wrap="square" tIns="34275">
            <a:noAutofit/>
          </a:bodyPr>
          <a:lstStyle/>
          <a:p>
            <a:pPr indent="0" lvl="0" marL="0" rtl="0" algn="l">
              <a:lnSpc>
                <a:spcPct val="90000"/>
              </a:lnSpc>
              <a:spcBef>
                <a:spcPts val="0"/>
              </a:spcBef>
              <a:spcAft>
                <a:spcPts val="0"/>
              </a:spcAft>
              <a:buClr>
                <a:schemeClr val="lt1"/>
              </a:buClr>
              <a:buSzPts val="2000"/>
              <a:buNone/>
            </a:pPr>
            <a:r>
              <a:rPr lang="en-GB" sz="2000"/>
              <a:t>Theme – Food Interventions targeted at Children and Young People</a:t>
            </a:r>
            <a:endParaRPr/>
          </a:p>
          <a:p>
            <a:pPr indent="-177800" lvl="0" marL="177800" rtl="0" algn="l">
              <a:lnSpc>
                <a:spcPct val="90000"/>
              </a:lnSpc>
              <a:spcBef>
                <a:spcPts val="800"/>
              </a:spcBef>
              <a:spcAft>
                <a:spcPts val="0"/>
              </a:spcAft>
              <a:buClr>
                <a:schemeClr val="lt1"/>
              </a:buClr>
              <a:buSzPts val="2000"/>
              <a:buChar char="•"/>
            </a:pPr>
            <a:r>
              <a:rPr lang="en-GB" sz="2000"/>
              <a:t>4.1 Engage with Children and Young People from diverse backgrounds, using existing forums where possible to inform policy making and co-design future food interventions. 	</a:t>
            </a:r>
            <a:endParaRPr/>
          </a:p>
          <a:p>
            <a:pPr indent="0" lvl="0" marL="0" rtl="0" algn="l">
              <a:lnSpc>
                <a:spcPct val="90000"/>
              </a:lnSpc>
              <a:spcBef>
                <a:spcPts val="800"/>
              </a:spcBef>
              <a:spcAft>
                <a:spcPts val="0"/>
              </a:spcAft>
              <a:buClr>
                <a:schemeClr val="lt1"/>
              </a:buClr>
              <a:buSzPts val="2000"/>
              <a:buNone/>
            </a:pPr>
            <a:r>
              <a:rPr lang="en-GB" sz="2000"/>
              <a:t>Theme - Accessibility to healthier food 	</a:t>
            </a:r>
            <a:endParaRPr/>
          </a:p>
          <a:p>
            <a:pPr indent="-177800" lvl="0" marL="177800" rtl="0" algn="l">
              <a:lnSpc>
                <a:spcPct val="90000"/>
              </a:lnSpc>
              <a:spcBef>
                <a:spcPts val="800"/>
              </a:spcBef>
              <a:spcAft>
                <a:spcPts val="0"/>
              </a:spcAft>
              <a:buClr>
                <a:schemeClr val="lt1"/>
              </a:buClr>
              <a:buSzPts val="2000"/>
              <a:buChar char="•"/>
            </a:pPr>
            <a:r>
              <a:rPr lang="en-GB" sz="2000"/>
              <a:t>5.3 Support food businesses to make the food environment healthier through reducing calories, saturated fat, sugar, and salt in the food they produce, sell or serve, reducing portion size and providing nutritional information</a:t>
            </a:r>
            <a:r>
              <a:rPr lang="en-GB"/>
              <a:t>.	</a:t>
            </a:r>
            <a:endParaRPr/>
          </a:p>
          <a:p>
            <a:pPr indent="-171450" lvl="0" marL="177800" rtl="0" algn="l">
              <a:lnSpc>
                <a:spcPct val="90000"/>
              </a:lnSpc>
              <a:spcBef>
                <a:spcPts val="800"/>
              </a:spcBef>
              <a:spcAft>
                <a:spcPts val="0"/>
              </a:spcAft>
              <a:buClr>
                <a:schemeClr val="lt1"/>
              </a:buClr>
              <a:buSzPts val="2100"/>
              <a:buChar char="•"/>
            </a:pPr>
            <a:r>
              <a:rPr lang="en-GB"/>
              <a:t>	</a:t>
            </a:r>
            <a:endParaRPr/>
          </a:p>
          <a:p>
            <a:pPr indent="-38100" lvl="0" marL="177800" rtl="0" algn="l">
              <a:lnSpc>
                <a:spcPct val="90000"/>
              </a:lnSpc>
              <a:spcBef>
                <a:spcPts val="800"/>
              </a:spcBef>
              <a:spcAft>
                <a:spcPts val="0"/>
              </a:spcAft>
              <a:buClr>
                <a:schemeClr val="lt1"/>
              </a:buClr>
              <a:buSzPts val="2100"/>
              <a:buNone/>
            </a:pPr>
            <a:r>
              <a:t/>
            </a:r>
            <a:endParaRPr/>
          </a:p>
          <a:p>
            <a:pPr indent="-38100" lvl="0" marL="177800" rtl="0" algn="l">
              <a:lnSpc>
                <a:spcPct val="90000"/>
              </a:lnSpc>
              <a:spcBef>
                <a:spcPts val="800"/>
              </a:spcBef>
              <a:spcAft>
                <a:spcPts val="0"/>
              </a:spcAft>
              <a:buClr>
                <a:schemeClr val="lt1"/>
              </a:buClr>
              <a:buSzPts val="2100"/>
              <a:buNone/>
            </a:pPr>
            <a:r>
              <a:t/>
            </a:r>
            <a:endParaRPr/>
          </a:p>
        </p:txBody>
      </p:sp>
      <p:sp>
        <p:nvSpPr>
          <p:cNvPr id="716" name="Google Shape;716;p91"/>
          <p:cNvSpPr txBox="1"/>
          <p:nvPr>
            <p:ph type="title"/>
          </p:nvPr>
        </p:nvSpPr>
        <p:spPr>
          <a:xfrm>
            <a:off x="628650" y="226444"/>
            <a:ext cx="7886700" cy="1061100"/>
          </a:xfrm>
          <a:prstGeom prst="rect">
            <a:avLst/>
          </a:prstGeom>
          <a:noFill/>
          <a:ln>
            <a:noFill/>
          </a:ln>
        </p:spPr>
        <p:txBody>
          <a:bodyPr anchorCtr="0" anchor="t" bIns="34275" lIns="68575" spcFirstLastPara="1" rIns="68575" wrap="square" tIns="34275">
            <a:noAutofit/>
          </a:bodyPr>
          <a:lstStyle/>
          <a:p>
            <a:pPr indent="0" lvl="0" marL="0" rtl="0" algn="l">
              <a:lnSpc>
                <a:spcPct val="90000"/>
              </a:lnSpc>
              <a:spcBef>
                <a:spcPts val="0"/>
              </a:spcBef>
              <a:spcAft>
                <a:spcPts val="0"/>
              </a:spcAft>
              <a:buClr>
                <a:schemeClr val="lt1"/>
              </a:buClr>
              <a:buSzPts val="3300"/>
              <a:buFont typeface="Arial"/>
              <a:buNone/>
            </a:pPr>
            <a:r>
              <a:rPr lang="en-GB"/>
              <a:t>Food to Improve Lifelong Health and Wellbeing </a:t>
            </a:r>
            <a:r>
              <a:rPr b="0" lang="en-GB"/>
              <a:t>	</a:t>
            </a:r>
            <a:br>
              <a:rPr b="0" lang="en-GB"/>
            </a:br>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1" name="Shape 721"/>
        <p:cNvGrpSpPr/>
        <p:nvPr/>
      </p:nvGrpSpPr>
      <p:grpSpPr>
        <a:xfrm>
          <a:off x="0" y="0"/>
          <a:ext cx="0" cy="0"/>
          <a:chOff x="0" y="0"/>
          <a:chExt cx="0" cy="0"/>
        </a:xfrm>
      </p:grpSpPr>
      <p:pic>
        <p:nvPicPr>
          <p:cNvPr id="722" name="Google Shape;722;p92"/>
          <p:cNvPicPr preferRelativeResize="0"/>
          <p:nvPr/>
        </p:nvPicPr>
        <p:blipFill>
          <a:blip r:embed="rId3">
            <a:alphaModFix/>
          </a:blip>
          <a:stretch>
            <a:fillRect/>
          </a:stretch>
        </p:blipFill>
        <p:spPr>
          <a:xfrm>
            <a:off x="0" y="1042"/>
            <a:ext cx="9144001" cy="5141416"/>
          </a:xfrm>
          <a:prstGeom prst="rect">
            <a:avLst/>
          </a:prstGeom>
          <a:noFill/>
          <a:ln>
            <a:noFill/>
          </a:ln>
        </p:spPr>
      </p:pic>
      <p:sp>
        <p:nvSpPr>
          <p:cNvPr id="723" name="Google Shape;723;p92"/>
          <p:cNvSpPr txBox="1"/>
          <p:nvPr>
            <p:ph idx="1" type="body"/>
          </p:nvPr>
        </p:nvSpPr>
        <p:spPr>
          <a:xfrm>
            <a:off x="628650" y="1216325"/>
            <a:ext cx="7886700" cy="3069900"/>
          </a:xfrm>
          <a:prstGeom prst="rect">
            <a:avLst/>
          </a:prstGeom>
          <a:noFill/>
          <a:ln>
            <a:noFill/>
          </a:ln>
        </p:spPr>
        <p:txBody>
          <a:bodyPr anchorCtr="0" anchor="t" bIns="34275" lIns="68575" spcFirstLastPara="1" rIns="68575" wrap="square" tIns="34275">
            <a:noAutofit/>
          </a:bodyPr>
          <a:lstStyle/>
          <a:p>
            <a:pPr indent="0" lvl="0" marL="0" rtl="0" algn="l">
              <a:lnSpc>
                <a:spcPct val="90000"/>
              </a:lnSpc>
              <a:spcBef>
                <a:spcPts val="0"/>
              </a:spcBef>
              <a:spcAft>
                <a:spcPts val="0"/>
              </a:spcAft>
              <a:buClr>
                <a:schemeClr val="lt1"/>
              </a:buClr>
              <a:buSzPts val="2000"/>
              <a:buNone/>
            </a:pPr>
            <a:r>
              <a:rPr lang="en-GB" sz="2000"/>
              <a:t>Theme - Increase awareness and understanding of circular practices within agri-food businesses. 	</a:t>
            </a:r>
            <a:endParaRPr/>
          </a:p>
          <a:p>
            <a:pPr indent="-177800" lvl="0" marL="177800" rtl="0" algn="l">
              <a:lnSpc>
                <a:spcPct val="90000"/>
              </a:lnSpc>
              <a:spcBef>
                <a:spcPts val="800"/>
              </a:spcBef>
              <a:spcAft>
                <a:spcPts val="0"/>
              </a:spcAft>
              <a:buClr>
                <a:schemeClr val="lt1"/>
              </a:buClr>
              <a:buSzPts val="2000"/>
              <a:buChar char="•"/>
            </a:pPr>
            <a:r>
              <a:rPr lang="en-GB" sz="2000"/>
              <a:t>4.1 Work across government to promote pathways that support a circular approach and increase business awareness of opportunities for circularity. 	</a:t>
            </a:r>
            <a:endParaRPr/>
          </a:p>
          <a:p>
            <a:pPr indent="-177800" lvl="0" marL="177800" rtl="0" algn="l">
              <a:lnSpc>
                <a:spcPct val="90000"/>
              </a:lnSpc>
              <a:spcBef>
                <a:spcPts val="800"/>
              </a:spcBef>
              <a:spcAft>
                <a:spcPts val="0"/>
              </a:spcAft>
              <a:buClr>
                <a:schemeClr val="lt1"/>
              </a:buClr>
              <a:buSzPts val="2000"/>
              <a:buChar char="•"/>
            </a:pPr>
            <a:r>
              <a:rPr lang="en-GB" sz="2000"/>
              <a:t>4.2 Reduce edible surplus food going to waste: </a:t>
            </a:r>
            <a:endParaRPr/>
          </a:p>
          <a:p>
            <a:pPr indent="-190500" lvl="1" marL="520700" rtl="0" algn="l">
              <a:lnSpc>
                <a:spcPct val="90000"/>
              </a:lnSpc>
              <a:spcBef>
                <a:spcPts val="0"/>
              </a:spcBef>
              <a:spcAft>
                <a:spcPts val="0"/>
              </a:spcAft>
              <a:buSzPts val="2000"/>
              <a:buChar char="•"/>
            </a:pPr>
            <a:r>
              <a:rPr lang="en-GB" sz="2000"/>
              <a:t>to reduce impacts of food waste on the environment and 	climate; and </a:t>
            </a:r>
            <a:endParaRPr/>
          </a:p>
          <a:p>
            <a:pPr indent="-190500" lvl="1" marL="520700" rtl="0" algn="l">
              <a:lnSpc>
                <a:spcPct val="90000"/>
              </a:lnSpc>
              <a:spcBef>
                <a:spcPts val="0"/>
              </a:spcBef>
              <a:spcAft>
                <a:spcPts val="0"/>
              </a:spcAft>
              <a:buSzPts val="2000"/>
              <a:buChar char="•"/>
            </a:pPr>
            <a:r>
              <a:rPr lang="en-GB" sz="2000"/>
              <a:t>divert food surplus (pre and post farm gate edible food) to 	benefit the community and help alleviate food poverty. </a:t>
            </a:r>
            <a:r>
              <a:rPr lang="en-GB"/>
              <a:t>	</a:t>
            </a:r>
            <a:endParaRPr/>
          </a:p>
          <a:p>
            <a:pPr indent="-171450" lvl="0" marL="177800" rtl="0" algn="l">
              <a:lnSpc>
                <a:spcPct val="90000"/>
              </a:lnSpc>
              <a:spcBef>
                <a:spcPts val="800"/>
              </a:spcBef>
              <a:spcAft>
                <a:spcPts val="0"/>
              </a:spcAft>
              <a:buClr>
                <a:schemeClr val="lt1"/>
              </a:buClr>
              <a:buSzPts val="2100"/>
              <a:buChar char="•"/>
            </a:pPr>
            <a:r>
              <a:rPr lang="en-GB"/>
              <a:t>	</a:t>
            </a:r>
            <a:endParaRPr/>
          </a:p>
          <a:p>
            <a:pPr indent="-38100" lvl="0" marL="177800" rtl="0" algn="l">
              <a:lnSpc>
                <a:spcPct val="90000"/>
              </a:lnSpc>
              <a:spcBef>
                <a:spcPts val="800"/>
              </a:spcBef>
              <a:spcAft>
                <a:spcPts val="0"/>
              </a:spcAft>
              <a:buClr>
                <a:schemeClr val="lt1"/>
              </a:buClr>
              <a:buSzPts val="2100"/>
              <a:buNone/>
            </a:pPr>
            <a:r>
              <a:t/>
            </a:r>
            <a:endParaRPr/>
          </a:p>
        </p:txBody>
      </p:sp>
      <p:sp>
        <p:nvSpPr>
          <p:cNvPr id="724" name="Google Shape;724;p92"/>
          <p:cNvSpPr txBox="1"/>
          <p:nvPr>
            <p:ph type="title"/>
          </p:nvPr>
        </p:nvSpPr>
        <p:spPr>
          <a:xfrm>
            <a:off x="628650" y="226444"/>
            <a:ext cx="7886700" cy="1061100"/>
          </a:xfrm>
          <a:prstGeom prst="rect">
            <a:avLst/>
          </a:prstGeom>
          <a:noFill/>
          <a:ln>
            <a:noFill/>
          </a:ln>
        </p:spPr>
        <p:txBody>
          <a:bodyPr anchorCtr="0" anchor="t" bIns="34275" lIns="68575" spcFirstLastPara="1" rIns="68575" wrap="square" tIns="34275">
            <a:noAutofit/>
          </a:bodyPr>
          <a:lstStyle/>
          <a:p>
            <a:pPr indent="0" lvl="0" marL="0" rtl="0" algn="l">
              <a:lnSpc>
                <a:spcPct val="90000"/>
              </a:lnSpc>
              <a:spcBef>
                <a:spcPts val="0"/>
              </a:spcBef>
              <a:spcAft>
                <a:spcPts val="0"/>
              </a:spcAft>
              <a:buClr>
                <a:schemeClr val="lt1"/>
              </a:buClr>
              <a:buSzPts val="3000"/>
              <a:buFont typeface="Arial"/>
              <a:buNone/>
            </a:pPr>
            <a:r>
              <a:rPr lang="en-GB" sz="3000"/>
              <a:t>To Support Environmentally Sustainable, Safe and Ethical Agri-Food Supply Chains </a:t>
            </a:r>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9" name="Shape 729"/>
        <p:cNvGrpSpPr/>
        <p:nvPr/>
      </p:nvGrpSpPr>
      <p:grpSpPr>
        <a:xfrm>
          <a:off x="0" y="0"/>
          <a:ext cx="0" cy="0"/>
          <a:chOff x="0" y="0"/>
          <a:chExt cx="0" cy="0"/>
        </a:xfrm>
      </p:grpSpPr>
      <p:pic>
        <p:nvPicPr>
          <p:cNvPr id="730" name="Google Shape;730;p93"/>
          <p:cNvPicPr preferRelativeResize="0"/>
          <p:nvPr/>
        </p:nvPicPr>
        <p:blipFill>
          <a:blip r:embed="rId3">
            <a:alphaModFix/>
          </a:blip>
          <a:stretch>
            <a:fillRect/>
          </a:stretch>
        </p:blipFill>
        <p:spPr>
          <a:xfrm>
            <a:off x="0" y="1042"/>
            <a:ext cx="9144001" cy="5141416"/>
          </a:xfrm>
          <a:prstGeom prst="rect">
            <a:avLst/>
          </a:prstGeom>
          <a:noFill/>
          <a:ln>
            <a:noFill/>
          </a:ln>
        </p:spPr>
      </p:pic>
      <p:sp>
        <p:nvSpPr>
          <p:cNvPr id="731" name="Google Shape;731;p93"/>
          <p:cNvSpPr txBox="1"/>
          <p:nvPr>
            <p:ph idx="1" type="body"/>
          </p:nvPr>
        </p:nvSpPr>
        <p:spPr>
          <a:xfrm>
            <a:off x="628650" y="1216325"/>
            <a:ext cx="7886700" cy="3069900"/>
          </a:xfrm>
          <a:prstGeom prst="rect">
            <a:avLst/>
          </a:prstGeom>
          <a:noFill/>
          <a:ln>
            <a:noFill/>
          </a:ln>
        </p:spPr>
        <p:txBody>
          <a:bodyPr anchorCtr="0" anchor="t" bIns="34275" lIns="68575" spcFirstLastPara="1" rIns="68575" wrap="square" tIns="34275">
            <a:noAutofit/>
          </a:bodyPr>
          <a:lstStyle/>
          <a:p>
            <a:pPr indent="0" lvl="0" marL="0" rtl="0" algn="l">
              <a:lnSpc>
                <a:spcPct val="90000"/>
              </a:lnSpc>
              <a:spcBef>
                <a:spcPts val="0"/>
              </a:spcBef>
              <a:spcAft>
                <a:spcPts val="0"/>
              </a:spcAft>
              <a:buClr>
                <a:schemeClr val="lt1"/>
              </a:buClr>
              <a:buSzPts val="2000"/>
              <a:buNone/>
            </a:pPr>
            <a:r>
              <a:t/>
            </a:r>
            <a:endParaRPr sz="2000"/>
          </a:p>
          <a:p>
            <a:pPr indent="0" lvl="0" marL="0" rtl="0" algn="l">
              <a:lnSpc>
                <a:spcPct val="90000"/>
              </a:lnSpc>
              <a:spcBef>
                <a:spcPts val="800"/>
              </a:spcBef>
              <a:spcAft>
                <a:spcPts val="0"/>
              </a:spcAft>
              <a:buClr>
                <a:schemeClr val="lt1"/>
              </a:buClr>
              <a:buSzPts val="2000"/>
              <a:buNone/>
            </a:pPr>
            <a:r>
              <a:rPr lang="en-GB" sz="2000"/>
              <a:t>Theme -</a:t>
            </a:r>
            <a:r>
              <a:rPr lang="en-GB"/>
              <a:t>Food Security - Resilience</a:t>
            </a:r>
            <a:r>
              <a:rPr lang="en-GB" sz="2000"/>
              <a:t>. </a:t>
            </a:r>
            <a:endParaRPr/>
          </a:p>
          <a:p>
            <a:pPr indent="0" lvl="0" marL="0" rtl="0" algn="l">
              <a:lnSpc>
                <a:spcPct val="90000"/>
              </a:lnSpc>
              <a:spcBef>
                <a:spcPts val="800"/>
              </a:spcBef>
              <a:spcAft>
                <a:spcPts val="0"/>
              </a:spcAft>
              <a:buClr>
                <a:schemeClr val="lt1"/>
              </a:buClr>
              <a:buSzPts val="2000"/>
              <a:buNone/>
            </a:pPr>
            <a:r>
              <a:rPr lang="en-GB" sz="2000"/>
              <a:t>	</a:t>
            </a:r>
            <a:endParaRPr/>
          </a:p>
          <a:p>
            <a:pPr indent="-171450" lvl="0" marL="177800" rtl="0" algn="l">
              <a:lnSpc>
                <a:spcPct val="90000"/>
              </a:lnSpc>
              <a:spcBef>
                <a:spcPts val="800"/>
              </a:spcBef>
              <a:spcAft>
                <a:spcPts val="0"/>
              </a:spcAft>
              <a:buClr>
                <a:schemeClr val="lt1"/>
              </a:buClr>
              <a:buSzPts val="2100"/>
              <a:buChar char="•"/>
            </a:pPr>
            <a:r>
              <a:rPr lang="en-GB"/>
              <a:t>8.2 Collaborate with key stakeholders to investigate the barriers and opportunities to expanding community growing spaces and build community food resilience. 	</a:t>
            </a:r>
            <a:endParaRPr/>
          </a:p>
          <a:p>
            <a:pPr indent="0" lvl="0" marL="0" rtl="0" algn="l">
              <a:lnSpc>
                <a:spcPct val="90000"/>
              </a:lnSpc>
              <a:spcBef>
                <a:spcPts val="800"/>
              </a:spcBef>
              <a:spcAft>
                <a:spcPts val="0"/>
              </a:spcAft>
              <a:buClr>
                <a:schemeClr val="lt1"/>
              </a:buClr>
              <a:buSzPts val="2100"/>
              <a:buNone/>
            </a:pPr>
            <a:r>
              <a:rPr lang="en-GB"/>
              <a:t>	</a:t>
            </a:r>
            <a:endParaRPr/>
          </a:p>
          <a:p>
            <a:pPr indent="0" lvl="0" marL="0" rtl="0" algn="l">
              <a:lnSpc>
                <a:spcPct val="90000"/>
              </a:lnSpc>
              <a:spcBef>
                <a:spcPts val="800"/>
              </a:spcBef>
              <a:spcAft>
                <a:spcPts val="0"/>
              </a:spcAft>
              <a:buClr>
                <a:schemeClr val="lt1"/>
              </a:buClr>
              <a:buSzPts val="2100"/>
              <a:buNone/>
            </a:pPr>
            <a:r>
              <a:rPr lang="en-GB"/>
              <a:t>	</a:t>
            </a:r>
            <a:endParaRPr/>
          </a:p>
          <a:p>
            <a:pPr indent="-38100" lvl="0" marL="177800" rtl="0" algn="l">
              <a:lnSpc>
                <a:spcPct val="90000"/>
              </a:lnSpc>
              <a:spcBef>
                <a:spcPts val="800"/>
              </a:spcBef>
              <a:spcAft>
                <a:spcPts val="0"/>
              </a:spcAft>
              <a:buClr>
                <a:schemeClr val="lt1"/>
              </a:buClr>
              <a:buSzPts val="2100"/>
              <a:buNone/>
            </a:pPr>
            <a:r>
              <a:t/>
            </a:r>
            <a:endParaRPr/>
          </a:p>
        </p:txBody>
      </p:sp>
      <p:sp>
        <p:nvSpPr>
          <p:cNvPr id="732" name="Google Shape;732;p93"/>
          <p:cNvSpPr txBox="1"/>
          <p:nvPr>
            <p:ph type="title"/>
          </p:nvPr>
        </p:nvSpPr>
        <p:spPr>
          <a:xfrm>
            <a:off x="628650" y="226444"/>
            <a:ext cx="7886700" cy="1061100"/>
          </a:xfrm>
          <a:prstGeom prst="rect">
            <a:avLst/>
          </a:prstGeom>
          <a:noFill/>
          <a:ln>
            <a:noFill/>
          </a:ln>
        </p:spPr>
        <p:txBody>
          <a:bodyPr anchorCtr="0" anchor="t" bIns="34275" lIns="68575" spcFirstLastPara="1" rIns="68575" wrap="square" tIns="34275">
            <a:noAutofit/>
          </a:bodyPr>
          <a:lstStyle/>
          <a:p>
            <a:pPr indent="0" lvl="0" marL="0" rtl="0" algn="l">
              <a:lnSpc>
                <a:spcPct val="90000"/>
              </a:lnSpc>
              <a:spcBef>
                <a:spcPts val="0"/>
              </a:spcBef>
              <a:spcAft>
                <a:spcPts val="0"/>
              </a:spcAft>
              <a:buClr>
                <a:schemeClr val="lt1"/>
              </a:buClr>
              <a:buSzPts val="3000"/>
              <a:buFont typeface="Arial"/>
              <a:buNone/>
            </a:pPr>
            <a:r>
              <a:rPr lang="en-GB" sz="3000"/>
              <a:t>To Support Environmentally Sustainable, Safe and Ethical Agri-Food Supply Chains </a:t>
            </a:r>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7" name="Shape 737"/>
        <p:cNvGrpSpPr/>
        <p:nvPr/>
      </p:nvGrpSpPr>
      <p:grpSpPr>
        <a:xfrm>
          <a:off x="0" y="0"/>
          <a:ext cx="0" cy="0"/>
          <a:chOff x="0" y="0"/>
          <a:chExt cx="0" cy="0"/>
        </a:xfrm>
      </p:grpSpPr>
      <p:pic>
        <p:nvPicPr>
          <p:cNvPr id="738" name="Google Shape;738;p94"/>
          <p:cNvPicPr preferRelativeResize="0"/>
          <p:nvPr/>
        </p:nvPicPr>
        <p:blipFill>
          <a:blip r:embed="rId3">
            <a:alphaModFix/>
          </a:blip>
          <a:stretch>
            <a:fillRect/>
          </a:stretch>
        </p:blipFill>
        <p:spPr>
          <a:xfrm>
            <a:off x="0" y="1042"/>
            <a:ext cx="9144001" cy="5141416"/>
          </a:xfrm>
          <a:prstGeom prst="rect">
            <a:avLst/>
          </a:prstGeom>
          <a:noFill/>
          <a:ln>
            <a:noFill/>
          </a:ln>
        </p:spPr>
      </p:pic>
      <p:sp>
        <p:nvSpPr>
          <p:cNvPr id="739" name="Google Shape;739;p94"/>
          <p:cNvSpPr txBox="1"/>
          <p:nvPr>
            <p:ph idx="1" type="body"/>
          </p:nvPr>
        </p:nvSpPr>
        <p:spPr>
          <a:xfrm>
            <a:off x="628650" y="1287493"/>
            <a:ext cx="7886700" cy="2998800"/>
          </a:xfrm>
          <a:prstGeom prst="rect">
            <a:avLst/>
          </a:prstGeom>
          <a:noFill/>
          <a:ln>
            <a:noFill/>
          </a:ln>
        </p:spPr>
        <p:txBody>
          <a:bodyPr anchorCtr="0" anchor="t" bIns="34275" lIns="68575" spcFirstLastPara="1" rIns="68575" wrap="square" tIns="34275">
            <a:noAutofit/>
          </a:bodyPr>
          <a:lstStyle/>
          <a:p>
            <a:pPr indent="0" lvl="0" marL="0" rtl="0" algn="l">
              <a:lnSpc>
                <a:spcPct val="90000"/>
              </a:lnSpc>
              <a:spcBef>
                <a:spcPts val="0"/>
              </a:spcBef>
              <a:spcAft>
                <a:spcPts val="0"/>
              </a:spcAft>
              <a:buClr>
                <a:schemeClr val="lt1"/>
              </a:buClr>
              <a:buSzPts val="2000"/>
              <a:buNone/>
            </a:pPr>
            <a:r>
              <a:rPr lang="en-GB" sz="2000"/>
              <a:t>Theme – Promotion of Northern Ireland Food</a:t>
            </a:r>
            <a:endParaRPr/>
          </a:p>
          <a:p>
            <a:pPr indent="-171450" lvl="0" marL="177800" rtl="0" algn="l">
              <a:lnSpc>
                <a:spcPct val="90000"/>
              </a:lnSpc>
              <a:spcBef>
                <a:spcPts val="800"/>
              </a:spcBef>
              <a:spcAft>
                <a:spcPts val="0"/>
              </a:spcAft>
              <a:buClr>
                <a:schemeClr val="lt1"/>
              </a:buClr>
              <a:buSzPts val="2100"/>
              <a:buChar char="•"/>
            </a:pPr>
            <a:r>
              <a:rPr lang="en-GB"/>
              <a:t>9.1 Review the existing DAERA led Northern Ireland Regional Food Programme to ensure alignment with the ambition of the NI Food Strategy Framework.</a:t>
            </a:r>
            <a:endParaRPr/>
          </a:p>
          <a:p>
            <a:pPr indent="-171450" lvl="0" marL="177800" rtl="0" algn="l">
              <a:lnSpc>
                <a:spcPct val="90000"/>
              </a:lnSpc>
              <a:spcBef>
                <a:spcPts val="800"/>
              </a:spcBef>
              <a:spcAft>
                <a:spcPts val="0"/>
              </a:spcAft>
              <a:buClr>
                <a:schemeClr val="lt1"/>
              </a:buClr>
              <a:buSzPts val="2100"/>
              <a:buChar char="•"/>
            </a:pPr>
            <a:r>
              <a:rPr lang="en-GB"/>
              <a:t>9.2 Continue to work alongside Tourism NI and other key stakeholders to align messaging and develop plans to promote Northern Ireland’s food and drink offering. 	</a:t>
            </a:r>
            <a:endParaRPr/>
          </a:p>
          <a:p>
            <a:pPr indent="-38100" lvl="0" marL="177800" rtl="0" algn="l">
              <a:lnSpc>
                <a:spcPct val="90000"/>
              </a:lnSpc>
              <a:spcBef>
                <a:spcPts val="800"/>
              </a:spcBef>
              <a:spcAft>
                <a:spcPts val="0"/>
              </a:spcAft>
              <a:buClr>
                <a:schemeClr val="lt1"/>
              </a:buClr>
              <a:buSzPts val="2100"/>
              <a:buNone/>
            </a:pPr>
            <a:r>
              <a:t/>
            </a:r>
            <a:endParaRPr/>
          </a:p>
        </p:txBody>
      </p:sp>
      <p:sp>
        <p:nvSpPr>
          <p:cNvPr id="740" name="Google Shape;740;p94"/>
          <p:cNvSpPr txBox="1"/>
          <p:nvPr>
            <p:ph type="title"/>
          </p:nvPr>
        </p:nvSpPr>
        <p:spPr>
          <a:xfrm>
            <a:off x="628650" y="226444"/>
            <a:ext cx="7886700" cy="1061100"/>
          </a:xfrm>
          <a:prstGeom prst="rect">
            <a:avLst/>
          </a:prstGeom>
          <a:noFill/>
          <a:ln>
            <a:noFill/>
          </a:ln>
        </p:spPr>
        <p:txBody>
          <a:bodyPr anchorCtr="0" anchor="t" bIns="34275" lIns="68575" spcFirstLastPara="1" rIns="68575" wrap="square" tIns="34275">
            <a:noAutofit/>
          </a:bodyPr>
          <a:lstStyle/>
          <a:p>
            <a:pPr indent="0" lvl="0" marL="0" rtl="0" algn="l">
              <a:lnSpc>
                <a:spcPct val="90000"/>
              </a:lnSpc>
              <a:spcBef>
                <a:spcPts val="0"/>
              </a:spcBef>
              <a:spcAft>
                <a:spcPts val="0"/>
              </a:spcAft>
              <a:buClr>
                <a:schemeClr val="lt1"/>
              </a:buClr>
              <a:buSzPts val="3000"/>
              <a:buFont typeface="Arial"/>
              <a:buNone/>
            </a:pPr>
            <a:r>
              <a:rPr lang="en-GB" sz="3000"/>
              <a:t>To Further Develop Sustainable Economic Prosperity Within the Agri-Food Sector </a:t>
            </a:r>
            <a:br>
              <a:rPr b="0" lang="en-GB"/>
            </a:br>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5" name="Shape 745"/>
        <p:cNvGrpSpPr/>
        <p:nvPr/>
      </p:nvGrpSpPr>
      <p:grpSpPr>
        <a:xfrm>
          <a:off x="0" y="0"/>
          <a:ext cx="0" cy="0"/>
          <a:chOff x="0" y="0"/>
          <a:chExt cx="0" cy="0"/>
        </a:xfrm>
      </p:grpSpPr>
      <p:pic>
        <p:nvPicPr>
          <p:cNvPr id="746" name="Google Shape;746;p95"/>
          <p:cNvPicPr preferRelativeResize="0"/>
          <p:nvPr/>
        </p:nvPicPr>
        <p:blipFill>
          <a:blip r:embed="rId3">
            <a:alphaModFix/>
          </a:blip>
          <a:stretch>
            <a:fillRect/>
          </a:stretch>
        </p:blipFill>
        <p:spPr>
          <a:xfrm>
            <a:off x="0" y="1042"/>
            <a:ext cx="9144001" cy="5141416"/>
          </a:xfrm>
          <a:prstGeom prst="rect">
            <a:avLst/>
          </a:prstGeom>
          <a:noFill/>
          <a:ln>
            <a:noFill/>
          </a:ln>
        </p:spPr>
      </p:pic>
      <p:sp>
        <p:nvSpPr>
          <p:cNvPr id="747" name="Google Shape;747;p95"/>
          <p:cNvSpPr txBox="1"/>
          <p:nvPr>
            <p:ph idx="1" type="body"/>
          </p:nvPr>
        </p:nvSpPr>
        <p:spPr>
          <a:xfrm>
            <a:off x="82061" y="842553"/>
            <a:ext cx="8833200" cy="3458400"/>
          </a:xfrm>
          <a:prstGeom prst="rect">
            <a:avLst/>
          </a:prstGeom>
          <a:noFill/>
          <a:ln>
            <a:noFill/>
          </a:ln>
        </p:spPr>
        <p:txBody>
          <a:bodyPr anchorCtr="0" anchor="t" bIns="34275" lIns="68575" spcFirstLastPara="1" rIns="68575" wrap="square" tIns="34275">
            <a:noAutofit/>
          </a:bodyPr>
          <a:lstStyle/>
          <a:p>
            <a:pPr indent="-177800" lvl="0" marL="177800" rtl="0" algn="l">
              <a:lnSpc>
                <a:spcPct val="90000"/>
              </a:lnSpc>
              <a:spcBef>
                <a:spcPts val="0"/>
              </a:spcBef>
              <a:spcAft>
                <a:spcPts val="0"/>
              </a:spcAft>
              <a:buClr>
                <a:schemeClr val="lt1"/>
              </a:buClr>
              <a:buSzPts val="2000"/>
              <a:buChar char="•"/>
            </a:pPr>
            <a:r>
              <a:rPr lang="en-GB" sz="2000"/>
              <a:t>Continue raising awareness / Socialising The Framework to build awareness and understanding of why food matters</a:t>
            </a:r>
            <a:endParaRPr/>
          </a:p>
          <a:p>
            <a:pPr indent="-177800" lvl="0" marL="177800" rtl="0" algn="l">
              <a:lnSpc>
                <a:spcPct val="90000"/>
              </a:lnSpc>
              <a:spcBef>
                <a:spcPts val="800"/>
              </a:spcBef>
              <a:spcAft>
                <a:spcPts val="0"/>
              </a:spcAft>
              <a:buClr>
                <a:schemeClr val="lt1"/>
              </a:buClr>
              <a:buSzPts val="2000"/>
              <a:buChar char="•"/>
            </a:pPr>
            <a:r>
              <a:rPr lang="en-GB" sz="2000"/>
              <a:t>Recognise the importance of communities, councils and valuing the work already happening at local level. </a:t>
            </a:r>
            <a:endParaRPr/>
          </a:p>
          <a:p>
            <a:pPr indent="-177800" lvl="0" marL="177800" rtl="0" algn="l">
              <a:lnSpc>
                <a:spcPct val="90000"/>
              </a:lnSpc>
              <a:spcBef>
                <a:spcPts val="800"/>
              </a:spcBef>
              <a:spcAft>
                <a:spcPts val="0"/>
              </a:spcAft>
              <a:buClr>
                <a:schemeClr val="lt1"/>
              </a:buClr>
              <a:buSzPts val="2000"/>
              <a:buChar char="•"/>
            </a:pPr>
            <a:r>
              <a:rPr lang="en-GB" sz="2000"/>
              <a:t>New Action plan under development potential 3-5 year timeline</a:t>
            </a:r>
            <a:endParaRPr/>
          </a:p>
          <a:p>
            <a:pPr indent="-177800" lvl="0" marL="177800" rtl="0" algn="l">
              <a:lnSpc>
                <a:spcPct val="90000"/>
              </a:lnSpc>
              <a:spcBef>
                <a:spcPts val="800"/>
              </a:spcBef>
              <a:spcAft>
                <a:spcPts val="0"/>
              </a:spcAft>
              <a:buClr>
                <a:schemeClr val="lt1"/>
              </a:buClr>
              <a:buSzPts val="2000"/>
              <a:buChar char="•"/>
            </a:pPr>
            <a:r>
              <a:rPr lang="en-GB" sz="2000"/>
              <a:t>Using systems approach, want to work collaboratively with stakeholders to drive actions on the ground</a:t>
            </a:r>
            <a:endParaRPr/>
          </a:p>
          <a:p>
            <a:pPr indent="-177800" lvl="0" marL="177800" rtl="0" algn="l">
              <a:lnSpc>
                <a:spcPct val="90000"/>
              </a:lnSpc>
              <a:spcBef>
                <a:spcPts val="800"/>
              </a:spcBef>
              <a:spcAft>
                <a:spcPts val="0"/>
              </a:spcAft>
              <a:buClr>
                <a:schemeClr val="lt1"/>
              </a:buClr>
              <a:buSzPts val="2000"/>
              <a:buChar char="•"/>
            </a:pPr>
            <a:r>
              <a:rPr lang="en-GB" sz="2000"/>
              <a:t>Strong links with DoH Healthy Futures Strategy, Climate and Environment related strategies, building food resilience and  strengthening local economies and building our food culture.  </a:t>
            </a:r>
            <a:endParaRPr/>
          </a:p>
          <a:p>
            <a:pPr indent="-177800" lvl="0" marL="177800" rtl="0" algn="l">
              <a:lnSpc>
                <a:spcPct val="90000"/>
              </a:lnSpc>
              <a:spcBef>
                <a:spcPts val="800"/>
              </a:spcBef>
              <a:spcAft>
                <a:spcPts val="0"/>
              </a:spcAft>
              <a:buClr>
                <a:schemeClr val="lt1"/>
              </a:buClr>
              <a:buSzPts val="2000"/>
              <a:buChar char="•"/>
            </a:pPr>
            <a:r>
              <a:rPr lang="en-GB" sz="2000"/>
              <a:t>A focus on young people, place and communities.</a:t>
            </a:r>
            <a:endParaRPr sz="2000"/>
          </a:p>
        </p:txBody>
      </p:sp>
      <p:sp>
        <p:nvSpPr>
          <p:cNvPr id="748" name="Google Shape;748;p95"/>
          <p:cNvSpPr txBox="1"/>
          <p:nvPr>
            <p:ph type="title"/>
          </p:nvPr>
        </p:nvSpPr>
        <p:spPr>
          <a:xfrm>
            <a:off x="128954" y="42091"/>
            <a:ext cx="8886000" cy="994200"/>
          </a:xfrm>
          <a:prstGeom prst="rect">
            <a:avLst/>
          </a:prstGeom>
          <a:noFill/>
          <a:ln>
            <a:noFill/>
          </a:ln>
        </p:spPr>
        <p:txBody>
          <a:bodyPr anchorCtr="0" anchor="t" bIns="34275" lIns="68575" spcFirstLastPara="1" rIns="68575" wrap="square" tIns="34275">
            <a:noAutofit/>
          </a:bodyPr>
          <a:lstStyle/>
          <a:p>
            <a:pPr indent="0" lvl="0" marL="0" rtl="0" algn="ctr">
              <a:lnSpc>
                <a:spcPct val="90000"/>
              </a:lnSpc>
              <a:spcBef>
                <a:spcPts val="0"/>
              </a:spcBef>
              <a:spcAft>
                <a:spcPts val="0"/>
              </a:spcAft>
              <a:buClr>
                <a:schemeClr val="lt1"/>
              </a:buClr>
              <a:buSzPts val="2600"/>
              <a:buFont typeface="Arial"/>
              <a:buNone/>
            </a:pPr>
            <a:r>
              <a:rPr lang="en-GB" sz="2600"/>
              <a:t>Looking Forward – Encouraging everyone to play their part</a:t>
            </a:r>
            <a:endParaRPr sz="2600"/>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3" name="Shape 753"/>
        <p:cNvGrpSpPr/>
        <p:nvPr/>
      </p:nvGrpSpPr>
      <p:grpSpPr>
        <a:xfrm>
          <a:off x="0" y="0"/>
          <a:ext cx="0" cy="0"/>
          <a:chOff x="0" y="0"/>
          <a:chExt cx="0" cy="0"/>
        </a:xfrm>
      </p:grpSpPr>
      <p:pic>
        <p:nvPicPr>
          <p:cNvPr id="754" name="Google Shape;754;p96"/>
          <p:cNvPicPr preferRelativeResize="0"/>
          <p:nvPr/>
        </p:nvPicPr>
        <p:blipFill>
          <a:blip r:embed="rId3">
            <a:alphaModFix/>
          </a:blip>
          <a:stretch>
            <a:fillRect/>
          </a:stretch>
        </p:blipFill>
        <p:spPr>
          <a:xfrm>
            <a:off x="0" y="1042"/>
            <a:ext cx="9144001" cy="5141416"/>
          </a:xfrm>
          <a:prstGeom prst="rect">
            <a:avLst/>
          </a:prstGeom>
          <a:noFill/>
          <a:ln>
            <a:noFill/>
          </a:ln>
        </p:spPr>
      </p:pic>
      <p:sp>
        <p:nvSpPr>
          <p:cNvPr id="755" name="Google Shape;755;p96"/>
          <p:cNvSpPr txBox="1"/>
          <p:nvPr>
            <p:ph idx="1" type="body"/>
          </p:nvPr>
        </p:nvSpPr>
        <p:spPr>
          <a:xfrm>
            <a:off x="628650" y="1348978"/>
            <a:ext cx="7886700" cy="2937300"/>
          </a:xfrm>
          <a:prstGeom prst="rect">
            <a:avLst/>
          </a:prstGeom>
          <a:noFill/>
          <a:ln>
            <a:noFill/>
          </a:ln>
        </p:spPr>
        <p:txBody>
          <a:bodyPr anchorCtr="0" anchor="t" bIns="34275" lIns="68575" spcFirstLastPara="1" rIns="68575" wrap="square" tIns="34275">
            <a:noAutofit/>
          </a:bodyPr>
          <a:lstStyle/>
          <a:p>
            <a:pPr indent="0" lvl="0" marL="0" rtl="0" algn="ctr">
              <a:lnSpc>
                <a:spcPct val="90000"/>
              </a:lnSpc>
              <a:spcBef>
                <a:spcPts val="0"/>
              </a:spcBef>
              <a:spcAft>
                <a:spcPts val="0"/>
              </a:spcAft>
              <a:buClr>
                <a:schemeClr val="lt1"/>
              </a:buClr>
              <a:buSzPts val="3300"/>
              <a:buNone/>
            </a:pPr>
            <a:r>
              <a:rPr b="1" lang="en-GB" sz="3300"/>
              <a:t>Thank you</a:t>
            </a:r>
            <a:endParaRPr b="1" sz="3300"/>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9" name="Shape 759"/>
        <p:cNvGrpSpPr/>
        <p:nvPr/>
      </p:nvGrpSpPr>
      <p:grpSpPr>
        <a:xfrm>
          <a:off x="0" y="0"/>
          <a:ext cx="0" cy="0"/>
          <a:chOff x="0" y="0"/>
          <a:chExt cx="0" cy="0"/>
        </a:xfrm>
      </p:grpSpPr>
      <p:sp>
        <p:nvSpPr>
          <p:cNvPr id="760" name="Google Shape;760;p97"/>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SzPts val="990"/>
              <a:buNone/>
            </a:pPr>
            <a:r>
              <a:rPr lang="en-GB" sz="4700">
                <a:latin typeface="Lexend ExtraBold"/>
                <a:ea typeface="Lexend ExtraBold"/>
                <a:cs typeface="Lexend ExtraBold"/>
                <a:sym typeface="Lexend ExtraBold"/>
              </a:rPr>
              <a:t>Comfort Break</a:t>
            </a:r>
            <a:endParaRPr sz="4700">
              <a:latin typeface="Lexend ExtraBold"/>
              <a:ea typeface="Lexend ExtraBold"/>
              <a:cs typeface="Lexend ExtraBold"/>
              <a:sym typeface="Lexend ExtraBold"/>
            </a:endParaRPr>
          </a:p>
        </p:txBody>
      </p:sp>
      <p:sp>
        <p:nvSpPr>
          <p:cNvPr id="761" name="Google Shape;761;p97"/>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GB" sz="2250"/>
              <a:t>12pm - 12.15pm </a:t>
            </a:r>
            <a:endParaRPr sz="2250"/>
          </a:p>
        </p:txBody>
      </p:sp>
      <p:pic>
        <p:nvPicPr>
          <p:cNvPr id="762" name="Google Shape;762;p97"/>
          <p:cNvPicPr preferRelativeResize="0"/>
          <p:nvPr/>
        </p:nvPicPr>
        <p:blipFill>
          <a:blip r:embed="rId3">
            <a:alphaModFix/>
          </a:blip>
          <a:stretch>
            <a:fillRect/>
          </a:stretch>
        </p:blipFill>
        <p:spPr>
          <a:xfrm>
            <a:off x="5362575" y="4319782"/>
            <a:ext cx="2162176" cy="346275"/>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766" name="Shape 766"/>
        <p:cNvGrpSpPr/>
        <p:nvPr/>
      </p:nvGrpSpPr>
      <p:grpSpPr>
        <a:xfrm>
          <a:off x="0" y="0"/>
          <a:ext cx="0" cy="0"/>
          <a:chOff x="0" y="0"/>
          <a:chExt cx="0" cy="0"/>
        </a:xfrm>
      </p:grpSpPr>
      <p:sp>
        <p:nvSpPr>
          <p:cNvPr id="767" name="Google Shape;767;p98"/>
          <p:cNvSpPr txBox="1"/>
          <p:nvPr>
            <p:ph type="title"/>
          </p:nvPr>
        </p:nvSpPr>
        <p:spPr>
          <a:xfrm>
            <a:off x="311700" y="4048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990"/>
              <a:buNone/>
            </a:pPr>
            <a:r>
              <a:rPr lang="en-GB" sz="3620">
                <a:latin typeface="Lexend ExtraBold"/>
                <a:ea typeface="Lexend ExtraBold"/>
                <a:cs typeface="Lexend ExtraBold"/>
                <a:sym typeface="Lexend ExtraBold"/>
              </a:rPr>
              <a:t>Member Panel Discussion</a:t>
            </a:r>
            <a:endParaRPr sz="3620">
              <a:latin typeface="Lexend ExtraBold"/>
              <a:ea typeface="Lexend ExtraBold"/>
              <a:cs typeface="Lexend ExtraBold"/>
              <a:sym typeface="Lexend ExtraBold"/>
            </a:endParaRPr>
          </a:p>
        </p:txBody>
      </p:sp>
      <p:pic>
        <p:nvPicPr>
          <p:cNvPr id="768" name="Google Shape;768;p98"/>
          <p:cNvPicPr preferRelativeResize="0"/>
          <p:nvPr/>
        </p:nvPicPr>
        <p:blipFill>
          <a:blip r:embed="rId4">
            <a:alphaModFix/>
          </a:blip>
          <a:stretch>
            <a:fillRect/>
          </a:stretch>
        </p:blipFill>
        <p:spPr>
          <a:xfrm>
            <a:off x="5362575" y="4319782"/>
            <a:ext cx="2162176" cy="346275"/>
          </a:xfrm>
          <a:prstGeom prst="rect">
            <a:avLst/>
          </a:prstGeom>
          <a:noFill/>
          <a:ln>
            <a:noFill/>
          </a:ln>
        </p:spPr>
      </p:pic>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2" name="Shape 772"/>
        <p:cNvGrpSpPr/>
        <p:nvPr/>
      </p:nvGrpSpPr>
      <p:grpSpPr>
        <a:xfrm>
          <a:off x="0" y="0"/>
          <a:ext cx="0" cy="0"/>
          <a:chOff x="0" y="0"/>
          <a:chExt cx="0" cy="0"/>
        </a:xfrm>
      </p:grpSpPr>
      <p:sp>
        <p:nvSpPr>
          <p:cNvPr id="773" name="Google Shape;773;p99"/>
          <p:cNvSpPr txBox="1"/>
          <p:nvPr>
            <p:ph type="title"/>
          </p:nvPr>
        </p:nvSpPr>
        <p:spPr>
          <a:xfrm>
            <a:off x="311700" y="54267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990"/>
              <a:buNone/>
            </a:pPr>
            <a:r>
              <a:rPr lang="en-GB" sz="4711">
                <a:latin typeface="Lexend ExtraBold"/>
                <a:ea typeface="Lexend ExtraBold"/>
                <a:cs typeface="Lexend ExtraBold"/>
                <a:sym typeface="Lexend ExtraBold"/>
              </a:rPr>
              <a:t>Lunch </a:t>
            </a:r>
            <a:endParaRPr sz="4711">
              <a:latin typeface="Lexend ExtraBold"/>
              <a:ea typeface="Lexend ExtraBold"/>
              <a:cs typeface="Lexend ExtraBold"/>
              <a:sym typeface="Lexend ExtraBold"/>
            </a:endParaRPr>
          </a:p>
        </p:txBody>
      </p:sp>
      <p:sp>
        <p:nvSpPr>
          <p:cNvPr id="774" name="Google Shape;774;p99"/>
          <p:cNvSpPr txBox="1"/>
          <p:nvPr>
            <p:ph idx="1" type="body"/>
          </p:nvPr>
        </p:nvSpPr>
        <p:spPr>
          <a:xfrm>
            <a:off x="1574100" y="1330700"/>
            <a:ext cx="5995800" cy="695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GB" sz="2250"/>
              <a:t>1pm - 2pm</a:t>
            </a:r>
            <a:endParaRPr sz="2250"/>
          </a:p>
        </p:txBody>
      </p:sp>
      <p:sp>
        <p:nvSpPr>
          <p:cNvPr id="775" name="Google Shape;775;p99"/>
          <p:cNvSpPr txBox="1"/>
          <p:nvPr>
            <p:ph type="title"/>
          </p:nvPr>
        </p:nvSpPr>
        <p:spPr>
          <a:xfrm>
            <a:off x="366925" y="24312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990"/>
              <a:buNone/>
            </a:pPr>
            <a:r>
              <a:rPr lang="en-GB" sz="4311">
                <a:latin typeface="Lexend ExtraBold"/>
                <a:ea typeface="Lexend ExtraBold"/>
                <a:cs typeface="Lexend ExtraBold"/>
                <a:sym typeface="Lexend ExtraBold"/>
              </a:rPr>
              <a:t>NIRN AGM</a:t>
            </a:r>
            <a:endParaRPr sz="4311">
              <a:latin typeface="Lexend ExtraBold"/>
              <a:ea typeface="Lexend ExtraBold"/>
              <a:cs typeface="Lexend ExtraBold"/>
              <a:sym typeface="Lexend ExtraBold"/>
            </a:endParaRPr>
          </a:p>
        </p:txBody>
      </p:sp>
      <p:sp>
        <p:nvSpPr>
          <p:cNvPr id="776" name="Google Shape;776;p99"/>
          <p:cNvSpPr txBox="1"/>
          <p:nvPr>
            <p:ph idx="1" type="body"/>
          </p:nvPr>
        </p:nvSpPr>
        <p:spPr>
          <a:xfrm>
            <a:off x="1629325" y="3224750"/>
            <a:ext cx="5995800" cy="695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GB" sz="2250"/>
              <a:t>1.40pm - 2pm</a:t>
            </a:r>
            <a:endParaRPr sz="2250"/>
          </a:p>
          <a:p>
            <a:pPr indent="0" lvl="0" marL="0" rtl="0" algn="ctr">
              <a:lnSpc>
                <a:spcPct val="100000"/>
              </a:lnSpc>
              <a:spcBef>
                <a:spcPts val="0"/>
              </a:spcBef>
              <a:spcAft>
                <a:spcPts val="0"/>
              </a:spcAft>
              <a:buClr>
                <a:schemeClr val="dk1"/>
              </a:buClr>
              <a:buSzPts val="1100"/>
              <a:buFont typeface="Arial"/>
              <a:buNone/>
            </a:pPr>
            <a:r>
              <a:rPr lang="en-GB" sz="2250">
                <a:solidFill>
                  <a:srgbClr val="595959"/>
                </a:solidFill>
              </a:rPr>
              <a:t>O’Hampsey Suite</a:t>
            </a:r>
            <a:endParaRPr sz="2250">
              <a:solidFill>
                <a:srgbClr val="595959"/>
              </a:solidFill>
            </a:endParaRPr>
          </a:p>
        </p:txBody>
      </p:sp>
      <p:cxnSp>
        <p:nvCxnSpPr>
          <p:cNvPr id="777" name="Google Shape;777;p99"/>
          <p:cNvCxnSpPr/>
          <p:nvPr/>
        </p:nvCxnSpPr>
        <p:spPr>
          <a:xfrm flipH="1" rot="10800000">
            <a:off x="1241575" y="2113138"/>
            <a:ext cx="6771300" cy="16200"/>
          </a:xfrm>
          <a:prstGeom prst="straightConnector1">
            <a:avLst/>
          </a:prstGeom>
          <a:noFill/>
          <a:ln cap="flat" cmpd="sng" w="9525">
            <a:solidFill>
              <a:schemeClr val="dk2"/>
            </a:solidFill>
            <a:prstDash val="solid"/>
            <a:round/>
            <a:headEnd len="med" w="med" type="none"/>
            <a:tailEnd len="med" w="med" type="none"/>
          </a:ln>
        </p:spPr>
      </p:cxnSp>
      <p:pic>
        <p:nvPicPr>
          <p:cNvPr id="778" name="Google Shape;778;p99"/>
          <p:cNvPicPr preferRelativeResize="0"/>
          <p:nvPr/>
        </p:nvPicPr>
        <p:blipFill>
          <a:blip r:embed="rId3">
            <a:alphaModFix/>
          </a:blip>
          <a:stretch>
            <a:fillRect/>
          </a:stretch>
        </p:blipFill>
        <p:spPr>
          <a:xfrm>
            <a:off x="5362575" y="4319782"/>
            <a:ext cx="2162176" cy="346275"/>
          </a:xfrm>
          <a:prstGeom prst="rect">
            <a:avLst/>
          </a:prstGeom>
          <a:noFill/>
          <a:ln>
            <a:noFill/>
          </a:ln>
        </p:spPr>
      </p:pic>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2" name="Shape 782"/>
        <p:cNvGrpSpPr/>
        <p:nvPr/>
      </p:nvGrpSpPr>
      <p:grpSpPr>
        <a:xfrm>
          <a:off x="0" y="0"/>
          <a:ext cx="0" cy="0"/>
          <a:chOff x="0" y="0"/>
          <a:chExt cx="0" cy="0"/>
        </a:xfrm>
      </p:grpSpPr>
      <p:sp>
        <p:nvSpPr>
          <p:cNvPr id="783" name="Google Shape;783;p100"/>
          <p:cNvSpPr txBox="1"/>
          <p:nvPr>
            <p:ph type="title"/>
          </p:nvPr>
        </p:nvSpPr>
        <p:spPr>
          <a:xfrm>
            <a:off x="311700" y="615700"/>
            <a:ext cx="8520600" cy="1950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990"/>
              <a:buNone/>
            </a:pPr>
            <a:r>
              <a:rPr lang="en-GB" sz="3611">
                <a:latin typeface="Lexend ExtraBold"/>
                <a:ea typeface="Lexend ExtraBold"/>
                <a:cs typeface="Lexend ExtraBold"/>
                <a:sym typeface="Lexend ExtraBold"/>
              </a:rPr>
              <a:t>The Art of Change: Building Circular Schools Through Artitude and the Climate Wheel</a:t>
            </a:r>
            <a:endParaRPr sz="3611">
              <a:latin typeface="Lexend ExtraBold"/>
              <a:ea typeface="Lexend ExtraBold"/>
              <a:cs typeface="Lexend ExtraBold"/>
              <a:sym typeface="Lexend ExtraBold"/>
            </a:endParaRPr>
          </a:p>
        </p:txBody>
      </p:sp>
      <p:sp>
        <p:nvSpPr>
          <p:cNvPr id="784" name="Google Shape;784;p100"/>
          <p:cNvSpPr txBox="1"/>
          <p:nvPr>
            <p:ph idx="1" type="body"/>
          </p:nvPr>
        </p:nvSpPr>
        <p:spPr>
          <a:xfrm>
            <a:off x="1344475" y="2618713"/>
            <a:ext cx="5995800" cy="695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GB" sz="2250"/>
              <a:t>Julie Armstrong and Orlaith Quinn</a:t>
            </a:r>
            <a:endParaRPr sz="2250"/>
          </a:p>
        </p:txBody>
      </p:sp>
      <p:pic>
        <p:nvPicPr>
          <p:cNvPr id="785" name="Google Shape;785;p100"/>
          <p:cNvPicPr preferRelativeResize="0"/>
          <p:nvPr/>
        </p:nvPicPr>
        <p:blipFill>
          <a:blip r:embed="rId3">
            <a:alphaModFix/>
          </a:blip>
          <a:stretch>
            <a:fillRect/>
          </a:stretch>
        </p:blipFill>
        <p:spPr>
          <a:xfrm>
            <a:off x="1569531" y="3124915"/>
            <a:ext cx="3541943" cy="998825"/>
          </a:xfrm>
          <a:prstGeom prst="rect">
            <a:avLst/>
          </a:prstGeom>
          <a:noFill/>
          <a:ln>
            <a:noFill/>
          </a:ln>
        </p:spPr>
      </p:pic>
      <p:pic>
        <p:nvPicPr>
          <p:cNvPr id="786" name="Google Shape;786;p100"/>
          <p:cNvPicPr preferRelativeResize="0"/>
          <p:nvPr/>
        </p:nvPicPr>
        <p:blipFill>
          <a:blip r:embed="rId4">
            <a:alphaModFix/>
          </a:blip>
          <a:stretch>
            <a:fillRect/>
          </a:stretch>
        </p:blipFill>
        <p:spPr>
          <a:xfrm>
            <a:off x="5315075" y="2741425"/>
            <a:ext cx="2339800" cy="1402624"/>
          </a:xfrm>
          <a:prstGeom prst="rect">
            <a:avLst/>
          </a:prstGeom>
          <a:noFill/>
          <a:ln>
            <a:noFill/>
          </a:ln>
        </p:spPr>
      </p:pic>
      <p:pic>
        <p:nvPicPr>
          <p:cNvPr id="787" name="Google Shape;787;p100"/>
          <p:cNvPicPr preferRelativeResize="0"/>
          <p:nvPr/>
        </p:nvPicPr>
        <p:blipFill>
          <a:blip r:embed="rId5">
            <a:alphaModFix/>
          </a:blip>
          <a:stretch>
            <a:fillRect/>
          </a:stretch>
        </p:blipFill>
        <p:spPr>
          <a:xfrm>
            <a:off x="5362575" y="4319782"/>
            <a:ext cx="2162176" cy="346275"/>
          </a:xfrm>
          <a:prstGeom prst="rect">
            <a:avLst/>
          </a:prstGeom>
          <a:noFill/>
          <a:ln>
            <a:noFill/>
          </a:ln>
        </p:spPr>
      </p:pic>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1" name="Shape 791"/>
        <p:cNvGrpSpPr/>
        <p:nvPr/>
      </p:nvGrpSpPr>
      <p:grpSpPr>
        <a:xfrm>
          <a:off x="0" y="0"/>
          <a:ext cx="0" cy="0"/>
          <a:chOff x="0" y="0"/>
          <a:chExt cx="0" cy="0"/>
        </a:xfrm>
      </p:grpSpPr>
      <p:pic>
        <p:nvPicPr>
          <p:cNvPr id="792" name="Google Shape;792;p101"/>
          <p:cNvPicPr preferRelativeResize="0"/>
          <p:nvPr/>
        </p:nvPicPr>
        <p:blipFill>
          <a:blip r:embed="rId3">
            <a:alphaModFix/>
          </a:blip>
          <a:stretch>
            <a:fillRect/>
          </a:stretch>
        </p:blipFill>
        <p:spPr>
          <a:xfrm>
            <a:off x="0" y="-117038"/>
            <a:ext cx="9144001" cy="5260538"/>
          </a:xfrm>
          <a:prstGeom prst="rect">
            <a:avLst/>
          </a:prstGeom>
          <a:noFill/>
          <a:ln>
            <a:noFill/>
          </a:ln>
        </p:spPr>
      </p:pic>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796" name="Shape 796"/>
        <p:cNvGrpSpPr/>
        <p:nvPr/>
      </p:nvGrpSpPr>
      <p:grpSpPr>
        <a:xfrm>
          <a:off x="0" y="0"/>
          <a:ext cx="0" cy="0"/>
          <a:chOff x="0" y="0"/>
          <a:chExt cx="0" cy="0"/>
        </a:xfrm>
      </p:grpSpPr>
      <p:pic>
        <p:nvPicPr>
          <p:cNvPr id="797" name="Google Shape;797;p102"/>
          <p:cNvPicPr preferRelativeResize="0"/>
          <p:nvPr/>
        </p:nvPicPr>
        <p:blipFill>
          <a:blip r:embed="rId3">
            <a:alphaModFix/>
          </a:blip>
          <a:stretch>
            <a:fillRect/>
          </a:stretch>
        </p:blipFill>
        <p:spPr>
          <a:xfrm>
            <a:off x="2" y="-158100"/>
            <a:ext cx="9144001" cy="5698931"/>
          </a:xfrm>
          <a:prstGeom prst="rect">
            <a:avLst/>
          </a:prstGeom>
          <a:noFill/>
          <a:ln>
            <a:noFill/>
          </a:ln>
        </p:spPr>
      </p:pic>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801" name="Shape 801"/>
        <p:cNvGrpSpPr/>
        <p:nvPr/>
      </p:nvGrpSpPr>
      <p:grpSpPr>
        <a:xfrm>
          <a:off x="0" y="0"/>
          <a:ext cx="0" cy="0"/>
          <a:chOff x="0" y="0"/>
          <a:chExt cx="0" cy="0"/>
        </a:xfrm>
      </p:grpSpPr>
      <p:pic>
        <p:nvPicPr>
          <p:cNvPr id="802" name="Google Shape;802;p103"/>
          <p:cNvPicPr preferRelativeResize="0"/>
          <p:nvPr/>
        </p:nvPicPr>
        <p:blipFill>
          <a:blip r:embed="rId3">
            <a:alphaModFix/>
          </a:blip>
          <a:stretch>
            <a:fillRect/>
          </a:stretch>
        </p:blipFill>
        <p:spPr>
          <a:xfrm>
            <a:off x="0" y="-38248"/>
            <a:ext cx="9144001" cy="5293898"/>
          </a:xfrm>
          <a:prstGeom prst="rect">
            <a:avLst/>
          </a:prstGeom>
          <a:noFill/>
          <a:ln>
            <a:noFill/>
          </a:ln>
        </p:spPr>
      </p:pic>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06" name="Shape 806"/>
        <p:cNvGrpSpPr/>
        <p:nvPr/>
      </p:nvGrpSpPr>
      <p:grpSpPr>
        <a:xfrm>
          <a:off x="0" y="0"/>
          <a:ext cx="0" cy="0"/>
          <a:chOff x="0" y="0"/>
          <a:chExt cx="0" cy="0"/>
        </a:xfrm>
      </p:grpSpPr>
      <p:pic>
        <p:nvPicPr>
          <p:cNvPr id="807" name="Google Shape;807;p104"/>
          <p:cNvPicPr preferRelativeResize="0"/>
          <p:nvPr/>
        </p:nvPicPr>
        <p:blipFill>
          <a:blip r:embed="rId3">
            <a:alphaModFix/>
          </a:blip>
          <a:stretch>
            <a:fillRect/>
          </a:stretch>
        </p:blipFill>
        <p:spPr>
          <a:xfrm>
            <a:off x="0" y="-171955"/>
            <a:ext cx="9143999" cy="5714406"/>
          </a:xfrm>
          <a:prstGeom prst="rect">
            <a:avLst/>
          </a:prstGeom>
          <a:noFill/>
          <a:ln>
            <a:noFill/>
          </a:ln>
        </p:spPr>
      </p:pic>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811" name="Shape 811"/>
        <p:cNvGrpSpPr/>
        <p:nvPr/>
      </p:nvGrpSpPr>
      <p:grpSpPr>
        <a:xfrm>
          <a:off x="0" y="0"/>
          <a:ext cx="0" cy="0"/>
          <a:chOff x="0" y="0"/>
          <a:chExt cx="0" cy="0"/>
        </a:xfrm>
      </p:grpSpPr>
      <p:pic>
        <p:nvPicPr>
          <p:cNvPr id="812" name="Google Shape;812;p105"/>
          <p:cNvPicPr preferRelativeResize="0"/>
          <p:nvPr/>
        </p:nvPicPr>
        <p:blipFill>
          <a:blip r:embed="rId3">
            <a:alphaModFix/>
          </a:blip>
          <a:stretch>
            <a:fillRect/>
          </a:stretch>
        </p:blipFill>
        <p:spPr>
          <a:xfrm>
            <a:off x="0" y="-181338"/>
            <a:ext cx="9144001" cy="5446372"/>
          </a:xfrm>
          <a:prstGeom prst="rect">
            <a:avLst/>
          </a:prstGeom>
          <a:noFill/>
          <a:ln>
            <a:noFill/>
          </a:ln>
        </p:spPr>
      </p:pic>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816" name="Shape 816"/>
        <p:cNvGrpSpPr/>
        <p:nvPr/>
      </p:nvGrpSpPr>
      <p:grpSpPr>
        <a:xfrm>
          <a:off x="0" y="0"/>
          <a:ext cx="0" cy="0"/>
          <a:chOff x="0" y="0"/>
          <a:chExt cx="0" cy="0"/>
        </a:xfrm>
      </p:grpSpPr>
      <p:pic>
        <p:nvPicPr>
          <p:cNvPr id="817" name="Google Shape;817;p106"/>
          <p:cNvPicPr preferRelativeResize="0"/>
          <p:nvPr/>
        </p:nvPicPr>
        <p:blipFill>
          <a:blip r:embed="rId3">
            <a:alphaModFix/>
          </a:blip>
          <a:stretch>
            <a:fillRect/>
          </a:stretch>
        </p:blipFill>
        <p:spPr>
          <a:xfrm>
            <a:off x="0" y="82250"/>
            <a:ext cx="9210452" cy="5210926"/>
          </a:xfrm>
          <a:prstGeom prst="rect">
            <a:avLst/>
          </a:prstGeom>
          <a:noFill/>
          <a:ln>
            <a:noFill/>
          </a:ln>
        </p:spPr>
      </p:pic>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821" name="Shape 821"/>
        <p:cNvGrpSpPr/>
        <p:nvPr/>
      </p:nvGrpSpPr>
      <p:grpSpPr>
        <a:xfrm>
          <a:off x="0" y="0"/>
          <a:ext cx="0" cy="0"/>
          <a:chOff x="0" y="0"/>
          <a:chExt cx="0" cy="0"/>
        </a:xfrm>
      </p:grpSpPr>
      <p:pic>
        <p:nvPicPr>
          <p:cNvPr id="822" name="Google Shape;822;p107"/>
          <p:cNvPicPr preferRelativeResize="0"/>
          <p:nvPr/>
        </p:nvPicPr>
        <p:blipFill>
          <a:blip r:embed="rId3">
            <a:alphaModFix/>
          </a:blip>
          <a:stretch>
            <a:fillRect/>
          </a:stretch>
        </p:blipFill>
        <p:spPr>
          <a:xfrm>
            <a:off x="0" y="-122643"/>
            <a:ext cx="9143999" cy="5318491"/>
          </a:xfrm>
          <a:prstGeom prst="rect">
            <a:avLst/>
          </a:prstGeom>
          <a:noFill/>
          <a:ln>
            <a:noFill/>
          </a:ln>
        </p:spPr>
      </p:pic>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826" name="Shape 826"/>
        <p:cNvGrpSpPr/>
        <p:nvPr/>
      </p:nvGrpSpPr>
      <p:grpSpPr>
        <a:xfrm>
          <a:off x="0" y="0"/>
          <a:ext cx="0" cy="0"/>
          <a:chOff x="0" y="0"/>
          <a:chExt cx="0" cy="0"/>
        </a:xfrm>
      </p:grpSpPr>
      <p:pic>
        <p:nvPicPr>
          <p:cNvPr id="827" name="Google Shape;827;p108"/>
          <p:cNvPicPr preferRelativeResize="0"/>
          <p:nvPr/>
        </p:nvPicPr>
        <p:blipFill>
          <a:blip r:embed="rId3">
            <a:alphaModFix/>
          </a:blip>
          <a:stretch>
            <a:fillRect/>
          </a:stretch>
        </p:blipFill>
        <p:spPr>
          <a:xfrm>
            <a:off x="-1" y="46183"/>
            <a:ext cx="9144001" cy="5179541"/>
          </a:xfrm>
          <a:prstGeom prst="rect">
            <a:avLst/>
          </a:prstGeom>
          <a:noFill/>
          <a:ln>
            <a:noFill/>
          </a:ln>
        </p:spPr>
      </p:pic>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831" name="Shape 831"/>
        <p:cNvGrpSpPr/>
        <p:nvPr/>
      </p:nvGrpSpPr>
      <p:grpSpPr>
        <a:xfrm>
          <a:off x="0" y="0"/>
          <a:ext cx="0" cy="0"/>
          <a:chOff x="0" y="0"/>
          <a:chExt cx="0" cy="0"/>
        </a:xfrm>
      </p:grpSpPr>
      <p:pic>
        <p:nvPicPr>
          <p:cNvPr id="832" name="Google Shape;832;p109"/>
          <p:cNvPicPr preferRelativeResize="0"/>
          <p:nvPr/>
        </p:nvPicPr>
        <p:blipFill>
          <a:blip r:embed="rId3">
            <a:alphaModFix/>
          </a:blip>
          <a:stretch>
            <a:fillRect/>
          </a:stretch>
        </p:blipFill>
        <p:spPr>
          <a:xfrm>
            <a:off x="0" y="10"/>
            <a:ext cx="9143998" cy="5248976"/>
          </a:xfrm>
          <a:prstGeom prst="rect">
            <a:avLst/>
          </a:prstGeom>
          <a:noFill/>
          <a:ln>
            <a:noFill/>
          </a:ln>
        </p:spPr>
      </p:pic>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836" name="Shape 836"/>
        <p:cNvGrpSpPr/>
        <p:nvPr/>
      </p:nvGrpSpPr>
      <p:grpSpPr>
        <a:xfrm>
          <a:off x="0" y="0"/>
          <a:ext cx="0" cy="0"/>
          <a:chOff x="0" y="0"/>
          <a:chExt cx="0" cy="0"/>
        </a:xfrm>
      </p:grpSpPr>
      <p:pic>
        <p:nvPicPr>
          <p:cNvPr id="837" name="Google Shape;837;p110"/>
          <p:cNvPicPr preferRelativeResize="0"/>
          <p:nvPr/>
        </p:nvPicPr>
        <p:blipFill>
          <a:blip r:embed="rId3">
            <a:alphaModFix/>
          </a:blip>
          <a:stretch>
            <a:fillRect/>
          </a:stretch>
        </p:blipFill>
        <p:spPr>
          <a:xfrm>
            <a:off x="-93116" y="0"/>
            <a:ext cx="9237117" cy="5143499"/>
          </a:xfrm>
          <a:prstGeom prst="rect">
            <a:avLst/>
          </a:prstGeom>
          <a:noFill/>
          <a:ln>
            <a:noFill/>
          </a:ln>
        </p:spPr>
      </p:pic>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1" name="Shape 841"/>
        <p:cNvGrpSpPr/>
        <p:nvPr/>
      </p:nvGrpSpPr>
      <p:grpSpPr>
        <a:xfrm>
          <a:off x="0" y="0"/>
          <a:ext cx="0" cy="0"/>
          <a:chOff x="0" y="0"/>
          <a:chExt cx="0" cy="0"/>
        </a:xfrm>
      </p:grpSpPr>
      <p:pic>
        <p:nvPicPr>
          <p:cNvPr id="842" name="Google Shape;842;p111" title="Copy of NIRN Presentation Template WITH DAERA LOGO no text.png"/>
          <p:cNvPicPr preferRelativeResize="0"/>
          <p:nvPr/>
        </p:nvPicPr>
        <p:blipFill rotWithShape="1">
          <a:blip r:embed="rId3">
            <a:alphaModFix/>
          </a:blip>
          <a:srcRect b="0" l="0" r="0" t="0"/>
          <a:stretch/>
        </p:blipFill>
        <p:spPr>
          <a:xfrm>
            <a:off x="-118525" y="-47825"/>
            <a:ext cx="9347549" cy="5257999"/>
          </a:xfrm>
          <a:prstGeom prst="rect">
            <a:avLst/>
          </a:prstGeom>
          <a:noFill/>
          <a:ln>
            <a:noFill/>
          </a:ln>
        </p:spPr>
      </p:pic>
      <p:sp>
        <p:nvSpPr>
          <p:cNvPr id="843" name="Google Shape;843;p111"/>
          <p:cNvSpPr txBox="1"/>
          <p:nvPr/>
        </p:nvSpPr>
        <p:spPr>
          <a:xfrm>
            <a:off x="3614600" y="2301325"/>
            <a:ext cx="4836300" cy="1231500"/>
          </a:xfrm>
          <a:prstGeom prst="rect">
            <a:avLst/>
          </a:prstGeom>
          <a:noFill/>
          <a:ln>
            <a:noFill/>
          </a:ln>
          <a:effectLst>
            <a:outerShdw blurRad="57150" rotWithShape="0" algn="bl" dir="5400000" dist="19050">
              <a:srgbClr val="000000"/>
            </a:outerShdw>
          </a:effectLst>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4000"/>
              <a:buFont typeface="Arial"/>
              <a:buNone/>
            </a:pPr>
            <a:r>
              <a:rPr b="0" i="0" lang="en-GB" sz="4000" u="none" cap="none" strike="noStrike">
                <a:solidFill>
                  <a:schemeClr val="lt2"/>
                </a:solidFill>
                <a:latin typeface="Lilita One"/>
                <a:ea typeface="Lilita One"/>
                <a:cs typeface="Lilita One"/>
                <a:sym typeface="Lilita One"/>
              </a:rPr>
              <a:t>The Circular Schools Programme </a:t>
            </a:r>
            <a:endParaRPr b="0" i="0" sz="300" u="none" cap="none" strike="noStrike">
              <a:solidFill>
                <a:schemeClr val="lt2"/>
              </a:solidFill>
              <a:latin typeface="Arial"/>
              <a:ea typeface="Arial"/>
              <a:cs typeface="Arial"/>
              <a:sym typeface="Arial"/>
            </a:endParaRPr>
          </a:p>
        </p:txBody>
      </p:sp>
      <p:sp>
        <p:nvSpPr>
          <p:cNvPr id="844" name="Google Shape;844;p111"/>
          <p:cNvSpPr txBox="1"/>
          <p:nvPr/>
        </p:nvSpPr>
        <p:spPr>
          <a:xfrm>
            <a:off x="3604736" y="3532431"/>
            <a:ext cx="4008900" cy="725070"/>
          </a:xfrm>
          <a:prstGeom prst="rect">
            <a:avLst/>
          </a:prstGeom>
          <a:noFill/>
          <a:ln>
            <a:noFill/>
          </a:ln>
        </p:spPr>
        <p:txBody>
          <a:bodyPr anchorCtr="0" anchor="t" bIns="0" lIns="0" spcFirstLastPara="1" rIns="0" wrap="square" tIns="0">
            <a:spAutoFit/>
          </a:bodyPr>
          <a:lstStyle/>
          <a:p>
            <a:pPr indent="0" lvl="0" marL="0" marR="0" rtl="0" algn="l">
              <a:lnSpc>
                <a:spcPct val="123998"/>
              </a:lnSpc>
              <a:spcBef>
                <a:spcPts val="0"/>
              </a:spcBef>
              <a:spcAft>
                <a:spcPts val="0"/>
              </a:spcAft>
              <a:buClr>
                <a:srgbClr val="000000"/>
              </a:buClr>
              <a:buSzPts val="1900"/>
              <a:buFont typeface="Arial"/>
              <a:buNone/>
            </a:pPr>
            <a:r>
              <a:rPr b="0" i="0" lang="en-GB" sz="1900" u="none" cap="none" strike="noStrike">
                <a:solidFill>
                  <a:srgbClr val="3F3F3F"/>
                </a:solidFill>
                <a:latin typeface="Lilita One"/>
                <a:ea typeface="Lilita One"/>
                <a:cs typeface="Lilita One"/>
                <a:sym typeface="Lilita One"/>
              </a:rPr>
              <a:t>Órlaith Quinn - Environmental Education Officer</a:t>
            </a:r>
            <a:endParaRPr b="0" i="0" sz="1900" u="none" cap="none" strike="noStrike">
              <a:solidFill>
                <a:srgbClr val="3F3F3F"/>
              </a:solidFill>
              <a:latin typeface="Arial"/>
              <a:ea typeface="Arial"/>
              <a:cs typeface="Arial"/>
              <a:sym typeface="Arial"/>
            </a:endParaRPr>
          </a:p>
        </p:txBody>
      </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8" name="Shape 848"/>
        <p:cNvGrpSpPr/>
        <p:nvPr/>
      </p:nvGrpSpPr>
      <p:grpSpPr>
        <a:xfrm>
          <a:off x="0" y="0"/>
          <a:ext cx="0" cy="0"/>
          <a:chOff x="0" y="0"/>
          <a:chExt cx="0" cy="0"/>
        </a:xfrm>
      </p:grpSpPr>
      <p:pic>
        <p:nvPicPr>
          <p:cNvPr id="849" name="Google Shape;849;p112" title="Copy of NIRN Presentation Template WITH DAERA LOGO no text (9).png"/>
          <p:cNvPicPr preferRelativeResize="0"/>
          <p:nvPr/>
        </p:nvPicPr>
        <p:blipFill rotWithShape="1">
          <a:blip r:embed="rId3">
            <a:alphaModFix/>
          </a:blip>
          <a:srcRect b="0" l="0" r="0" t="0"/>
          <a:stretch/>
        </p:blipFill>
        <p:spPr>
          <a:xfrm>
            <a:off x="-33775" y="-33075"/>
            <a:ext cx="9229051" cy="5191325"/>
          </a:xfrm>
          <a:prstGeom prst="rect">
            <a:avLst/>
          </a:prstGeom>
          <a:noFill/>
          <a:ln>
            <a:noFill/>
          </a:ln>
        </p:spPr>
      </p:pic>
      <p:sp>
        <p:nvSpPr>
          <p:cNvPr id="850" name="Google Shape;850;p112"/>
          <p:cNvSpPr txBox="1"/>
          <p:nvPr/>
        </p:nvSpPr>
        <p:spPr>
          <a:xfrm>
            <a:off x="1848743" y="269304"/>
            <a:ext cx="5446500" cy="1241400"/>
          </a:xfrm>
          <a:prstGeom prst="rect">
            <a:avLst/>
          </a:prstGeom>
          <a:noFill/>
          <a:ln>
            <a:noFill/>
          </a:ln>
          <a:effectLst>
            <a:outerShdw blurRad="57150" rotWithShape="0" algn="bl" dir="5400000" dist="19050">
              <a:srgbClr val="000000">
                <a:alpha val="82000"/>
              </a:srgbClr>
            </a:outerShdw>
          </a:effectLst>
        </p:spPr>
        <p:txBody>
          <a:bodyPr anchorCtr="0" anchor="t" bIns="0" lIns="0" spcFirstLastPara="1" rIns="0" wrap="square" tIns="0">
            <a:spAutoFit/>
          </a:bodyPr>
          <a:lstStyle/>
          <a:p>
            <a:pPr indent="0" lvl="0" marL="0" marR="0" rtl="0" algn="ctr">
              <a:lnSpc>
                <a:spcPct val="124003"/>
              </a:lnSpc>
              <a:spcBef>
                <a:spcPts val="0"/>
              </a:spcBef>
              <a:spcAft>
                <a:spcPts val="0"/>
              </a:spcAft>
              <a:buClr>
                <a:srgbClr val="000000"/>
              </a:buClr>
              <a:buSzPts val="3600"/>
              <a:buFont typeface="Arial"/>
              <a:buNone/>
            </a:pPr>
            <a:r>
              <a:rPr b="0" i="0" lang="en-GB" sz="3600" u="none" cap="none" strike="noStrike">
                <a:solidFill>
                  <a:schemeClr val="lt2"/>
                </a:solidFill>
                <a:latin typeface="Lilita One"/>
                <a:ea typeface="Lilita One"/>
                <a:cs typeface="Lilita One"/>
                <a:sym typeface="Lilita One"/>
              </a:rPr>
              <a:t>About the Circular Schools Programme </a:t>
            </a:r>
            <a:endParaRPr b="0" i="0" sz="800" u="none" cap="none" strike="noStrike">
              <a:solidFill>
                <a:schemeClr val="lt2"/>
              </a:solidFill>
              <a:latin typeface="Arial"/>
              <a:ea typeface="Arial"/>
              <a:cs typeface="Arial"/>
              <a:sym typeface="Arial"/>
            </a:endParaRPr>
          </a:p>
        </p:txBody>
      </p:sp>
      <p:pic>
        <p:nvPicPr>
          <p:cNvPr id="851" name="Google Shape;851;p112"/>
          <p:cNvPicPr preferRelativeResize="0"/>
          <p:nvPr/>
        </p:nvPicPr>
        <p:blipFill rotWithShape="1">
          <a:blip r:embed="rId4">
            <a:alphaModFix/>
          </a:blip>
          <a:srcRect b="0" l="0" r="0" t="0"/>
          <a:stretch/>
        </p:blipFill>
        <p:spPr>
          <a:xfrm>
            <a:off x="6026102" y="1537244"/>
            <a:ext cx="2802303" cy="2101727"/>
          </a:xfrm>
          <a:custGeom>
            <a:rect b="b" l="l" r="r" t="t"/>
            <a:pathLst>
              <a:path extrusionOk="0" fill="none" h="2101727" w="2802303">
                <a:moveTo>
                  <a:pt x="0" y="0"/>
                </a:moveTo>
                <a:cubicBezTo>
                  <a:pt x="100266" y="21006"/>
                  <a:pt x="283871" y="17357"/>
                  <a:pt x="476392" y="0"/>
                </a:cubicBezTo>
                <a:cubicBezTo>
                  <a:pt x="668913" y="-17357"/>
                  <a:pt x="778069" y="-10416"/>
                  <a:pt x="1036852" y="0"/>
                </a:cubicBezTo>
                <a:cubicBezTo>
                  <a:pt x="1295635" y="10416"/>
                  <a:pt x="1347200" y="12794"/>
                  <a:pt x="1541267" y="0"/>
                </a:cubicBezTo>
                <a:cubicBezTo>
                  <a:pt x="1735335" y="-12794"/>
                  <a:pt x="1999567" y="-21614"/>
                  <a:pt x="2157773" y="0"/>
                </a:cubicBezTo>
                <a:cubicBezTo>
                  <a:pt x="2315979" y="21614"/>
                  <a:pt x="2614332" y="-10970"/>
                  <a:pt x="2802303" y="0"/>
                </a:cubicBezTo>
                <a:cubicBezTo>
                  <a:pt x="2798812" y="193049"/>
                  <a:pt x="2804874" y="372692"/>
                  <a:pt x="2802303" y="546449"/>
                </a:cubicBezTo>
                <a:cubicBezTo>
                  <a:pt x="2799732" y="720206"/>
                  <a:pt x="2798009" y="839482"/>
                  <a:pt x="2802303" y="1008829"/>
                </a:cubicBezTo>
                <a:cubicBezTo>
                  <a:pt x="2806597" y="1178176"/>
                  <a:pt x="2809533" y="1336612"/>
                  <a:pt x="2802303" y="1471209"/>
                </a:cubicBezTo>
                <a:cubicBezTo>
                  <a:pt x="2795073" y="1605806"/>
                  <a:pt x="2794403" y="1970948"/>
                  <a:pt x="2802303" y="2101727"/>
                </a:cubicBezTo>
                <a:cubicBezTo>
                  <a:pt x="2538185" y="2083840"/>
                  <a:pt x="2373954" y="2105910"/>
                  <a:pt x="2185796" y="2101727"/>
                </a:cubicBezTo>
                <a:cubicBezTo>
                  <a:pt x="1997638" y="2097544"/>
                  <a:pt x="1888117" y="2100429"/>
                  <a:pt x="1709405" y="2101727"/>
                </a:cubicBezTo>
                <a:cubicBezTo>
                  <a:pt x="1530693" y="2103025"/>
                  <a:pt x="1429940" y="2090142"/>
                  <a:pt x="1176967" y="2101727"/>
                </a:cubicBezTo>
                <a:cubicBezTo>
                  <a:pt x="923994" y="2113312"/>
                  <a:pt x="758448" y="2095108"/>
                  <a:pt x="644530" y="2101727"/>
                </a:cubicBezTo>
                <a:cubicBezTo>
                  <a:pt x="530612" y="2108346"/>
                  <a:pt x="222024" y="2109993"/>
                  <a:pt x="0" y="2101727"/>
                </a:cubicBezTo>
                <a:cubicBezTo>
                  <a:pt x="-23575" y="1883101"/>
                  <a:pt x="16219" y="1817141"/>
                  <a:pt x="0" y="1618330"/>
                </a:cubicBezTo>
                <a:cubicBezTo>
                  <a:pt x="-16219" y="1419519"/>
                  <a:pt x="-18780" y="1363574"/>
                  <a:pt x="0" y="1155950"/>
                </a:cubicBezTo>
                <a:cubicBezTo>
                  <a:pt x="18780" y="948326"/>
                  <a:pt x="5616" y="790036"/>
                  <a:pt x="0" y="651535"/>
                </a:cubicBezTo>
                <a:cubicBezTo>
                  <a:pt x="-5616" y="513035"/>
                  <a:pt x="16476" y="226761"/>
                  <a:pt x="0" y="0"/>
                </a:cubicBezTo>
                <a:close/>
              </a:path>
              <a:path extrusionOk="0" h="2101727" w="2802303">
                <a:moveTo>
                  <a:pt x="0" y="0"/>
                </a:moveTo>
                <a:cubicBezTo>
                  <a:pt x="154034" y="14395"/>
                  <a:pt x="295435" y="-10886"/>
                  <a:pt x="504415" y="0"/>
                </a:cubicBezTo>
                <a:cubicBezTo>
                  <a:pt x="713395" y="10886"/>
                  <a:pt x="832734" y="-10350"/>
                  <a:pt x="1064875" y="0"/>
                </a:cubicBezTo>
                <a:cubicBezTo>
                  <a:pt x="1297016" y="10350"/>
                  <a:pt x="1330585" y="-4157"/>
                  <a:pt x="1569290" y="0"/>
                </a:cubicBezTo>
                <a:cubicBezTo>
                  <a:pt x="1807996" y="4157"/>
                  <a:pt x="1945569" y="1710"/>
                  <a:pt x="2185796" y="0"/>
                </a:cubicBezTo>
                <a:cubicBezTo>
                  <a:pt x="2426023" y="-1710"/>
                  <a:pt x="2673701" y="28199"/>
                  <a:pt x="2802303" y="0"/>
                </a:cubicBezTo>
                <a:cubicBezTo>
                  <a:pt x="2802000" y="218354"/>
                  <a:pt x="2781937" y="331342"/>
                  <a:pt x="2802303" y="462380"/>
                </a:cubicBezTo>
                <a:cubicBezTo>
                  <a:pt x="2822669" y="593418"/>
                  <a:pt x="2783244" y="825545"/>
                  <a:pt x="2802303" y="945777"/>
                </a:cubicBezTo>
                <a:cubicBezTo>
                  <a:pt x="2821362" y="1066009"/>
                  <a:pt x="2802197" y="1229812"/>
                  <a:pt x="2802303" y="1429174"/>
                </a:cubicBezTo>
                <a:cubicBezTo>
                  <a:pt x="2802409" y="1628536"/>
                  <a:pt x="2830553" y="1906054"/>
                  <a:pt x="2802303" y="2101727"/>
                </a:cubicBezTo>
                <a:cubicBezTo>
                  <a:pt x="2660954" y="2083434"/>
                  <a:pt x="2521916" y="2103178"/>
                  <a:pt x="2325911" y="2101727"/>
                </a:cubicBezTo>
                <a:cubicBezTo>
                  <a:pt x="2129906" y="2100276"/>
                  <a:pt x="2060187" y="2112564"/>
                  <a:pt x="1849520" y="2101727"/>
                </a:cubicBezTo>
                <a:cubicBezTo>
                  <a:pt x="1638853" y="2090890"/>
                  <a:pt x="1410300" y="2073796"/>
                  <a:pt x="1289059" y="2101727"/>
                </a:cubicBezTo>
                <a:cubicBezTo>
                  <a:pt x="1167818" y="2129658"/>
                  <a:pt x="946272" y="2106209"/>
                  <a:pt x="784645" y="2101727"/>
                </a:cubicBezTo>
                <a:cubicBezTo>
                  <a:pt x="623018" y="2097245"/>
                  <a:pt x="293438" y="2072030"/>
                  <a:pt x="0" y="2101727"/>
                </a:cubicBezTo>
                <a:cubicBezTo>
                  <a:pt x="1269" y="1946370"/>
                  <a:pt x="695" y="1730140"/>
                  <a:pt x="0" y="1576295"/>
                </a:cubicBezTo>
                <a:cubicBezTo>
                  <a:pt x="-695" y="1422450"/>
                  <a:pt x="-8460" y="1213119"/>
                  <a:pt x="0" y="1050864"/>
                </a:cubicBezTo>
                <a:cubicBezTo>
                  <a:pt x="8460" y="888609"/>
                  <a:pt x="4812" y="680733"/>
                  <a:pt x="0" y="546449"/>
                </a:cubicBezTo>
                <a:cubicBezTo>
                  <a:pt x="-4812" y="412166"/>
                  <a:pt x="-13154" y="117114"/>
                  <a:pt x="0" y="0"/>
                </a:cubicBezTo>
                <a:close/>
              </a:path>
            </a:pathLst>
          </a:custGeom>
          <a:noFill/>
          <a:ln cap="flat" cmpd="sng" w="38100">
            <a:solidFill>
              <a:srgbClr val="4D7525"/>
            </a:solidFill>
            <a:prstDash val="solid"/>
            <a:round/>
            <a:headEnd len="sm" w="sm" type="none"/>
            <a:tailEnd len="sm" w="sm" type="none"/>
          </a:ln>
        </p:spPr>
      </p:pic>
      <p:sp>
        <p:nvSpPr>
          <p:cNvPr id="852" name="Google Shape;852;p112"/>
          <p:cNvSpPr txBox="1"/>
          <p:nvPr/>
        </p:nvSpPr>
        <p:spPr>
          <a:xfrm>
            <a:off x="266275" y="1945649"/>
            <a:ext cx="5327779" cy="224676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GB" sz="1400" u="none" cap="none" strike="noStrike">
                <a:solidFill>
                  <a:srgbClr val="000000"/>
                </a:solidFill>
                <a:latin typeface="Arial"/>
                <a:ea typeface="Arial"/>
                <a:cs typeface="Arial"/>
                <a:sym typeface="Arial"/>
              </a:rPr>
              <a:t>Circular Schools is a pilot education programme introducing young people to the circular economy and waste prevention through practical, activity-led workshops.</a:t>
            </a:r>
            <a:endParaRPr/>
          </a:p>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0" i="0" lang="en-GB" sz="1400" u="none" cap="none" strike="noStrike">
                <a:solidFill>
                  <a:srgbClr val="000000"/>
                </a:solidFill>
                <a:latin typeface="Arial"/>
                <a:ea typeface="Arial"/>
                <a:cs typeface="Arial"/>
                <a:sym typeface="Arial"/>
              </a:rPr>
              <a:t>Pupils explore how we can prevent waste, use fewer resources, and reuse and repair what we already have, across themes including food, textiles and electrical waste.</a:t>
            </a:r>
            <a:endParaRPr/>
          </a:p>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0" i="0" lang="en-GB" sz="1400" u="none" cap="none" strike="noStrike">
                <a:solidFill>
                  <a:srgbClr val="000000"/>
                </a:solidFill>
                <a:latin typeface="Arial"/>
                <a:ea typeface="Arial"/>
                <a:cs typeface="Arial"/>
                <a:sym typeface="Arial"/>
              </a:rPr>
              <a:t>As a pilot, each year of delivery provides learning and feedback that helps us evolve and improve the programme further.</a:t>
            </a:r>
            <a:endParaRPr/>
          </a:p>
        </p:txBody>
      </p:sp>
      <p:pic>
        <p:nvPicPr>
          <p:cNvPr id="853" name="Google Shape;853;p112"/>
          <p:cNvPicPr preferRelativeResize="0"/>
          <p:nvPr/>
        </p:nvPicPr>
        <p:blipFill rotWithShape="1">
          <a:blip r:embed="rId5">
            <a:alphaModFix/>
          </a:blip>
          <a:srcRect b="0" l="0" r="0" t="0"/>
          <a:stretch/>
        </p:blipFill>
        <p:spPr>
          <a:xfrm>
            <a:off x="1519964" y="272659"/>
            <a:ext cx="431765" cy="455752"/>
          </a:xfrm>
          <a:prstGeom prst="rect">
            <a:avLst/>
          </a:prstGeom>
          <a:noFill/>
          <a:ln>
            <a:noFill/>
          </a:ln>
        </p:spPr>
      </p:pic>
      <p:pic>
        <p:nvPicPr>
          <p:cNvPr id="854" name="Google Shape;854;p112"/>
          <p:cNvPicPr preferRelativeResize="0"/>
          <p:nvPr/>
        </p:nvPicPr>
        <p:blipFill rotWithShape="1">
          <a:blip r:embed="rId6">
            <a:alphaModFix/>
          </a:blip>
          <a:srcRect b="0" l="0" r="0" t="0"/>
          <a:stretch/>
        </p:blipFill>
        <p:spPr>
          <a:xfrm>
            <a:off x="64513" y="275171"/>
            <a:ext cx="1535329" cy="837572"/>
          </a:xfrm>
          <a:prstGeom prst="rect">
            <a:avLst/>
          </a:prstGeom>
          <a:noFill/>
          <a:ln>
            <a:noFill/>
          </a:ln>
        </p:spPr>
      </p:pic>
      <p:pic>
        <p:nvPicPr>
          <p:cNvPr id="855" name="Google Shape;855;p112"/>
          <p:cNvPicPr preferRelativeResize="0"/>
          <p:nvPr/>
        </p:nvPicPr>
        <p:blipFill rotWithShape="1">
          <a:blip r:embed="rId7">
            <a:alphaModFix/>
          </a:blip>
          <a:srcRect b="0" l="0" r="0" t="0"/>
          <a:stretch/>
        </p:blipFill>
        <p:spPr>
          <a:xfrm>
            <a:off x="315595" y="1052376"/>
            <a:ext cx="394593" cy="484868"/>
          </a:xfrm>
          <a:prstGeom prst="rect">
            <a:avLst/>
          </a:prstGeom>
          <a:noFill/>
          <a:ln>
            <a:noFill/>
          </a:ln>
        </p:spPr>
      </p:pic>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9" name="Shape 859"/>
        <p:cNvGrpSpPr/>
        <p:nvPr/>
      </p:nvGrpSpPr>
      <p:grpSpPr>
        <a:xfrm>
          <a:off x="0" y="0"/>
          <a:ext cx="0" cy="0"/>
          <a:chOff x="0" y="0"/>
          <a:chExt cx="0" cy="0"/>
        </a:xfrm>
      </p:grpSpPr>
      <p:pic>
        <p:nvPicPr>
          <p:cNvPr id="860" name="Google Shape;860;p113" title="Copy of NIRN Presentation Template WITH DAERA LOGO no text (3).png"/>
          <p:cNvPicPr preferRelativeResize="0"/>
          <p:nvPr/>
        </p:nvPicPr>
        <p:blipFill rotWithShape="1">
          <a:blip r:embed="rId3">
            <a:alphaModFix/>
          </a:blip>
          <a:srcRect b="0" l="0" r="0" t="0"/>
          <a:stretch/>
        </p:blipFill>
        <p:spPr>
          <a:xfrm>
            <a:off x="0" y="-4925"/>
            <a:ext cx="9172752" cy="5159676"/>
          </a:xfrm>
          <a:prstGeom prst="rect">
            <a:avLst/>
          </a:prstGeom>
          <a:noFill/>
          <a:ln>
            <a:noFill/>
          </a:ln>
        </p:spPr>
      </p:pic>
      <p:pic>
        <p:nvPicPr>
          <p:cNvPr id="861" name="Google Shape;861;p113"/>
          <p:cNvPicPr preferRelativeResize="0"/>
          <p:nvPr/>
        </p:nvPicPr>
        <p:blipFill rotWithShape="1">
          <a:blip r:embed="rId4">
            <a:alphaModFix/>
          </a:blip>
          <a:srcRect b="0" l="0" r="0" t="0"/>
          <a:stretch/>
        </p:blipFill>
        <p:spPr>
          <a:xfrm>
            <a:off x="665418" y="902823"/>
            <a:ext cx="2656621" cy="3542162"/>
          </a:xfrm>
          <a:custGeom>
            <a:rect b="b" l="l" r="r" t="t"/>
            <a:pathLst>
              <a:path extrusionOk="0" fill="none" h="3542162" w="2656621">
                <a:moveTo>
                  <a:pt x="0" y="1771081"/>
                </a:moveTo>
                <a:cubicBezTo>
                  <a:pt x="12691" y="785985"/>
                  <a:pt x="682561" y="-7405"/>
                  <a:pt x="1328311" y="0"/>
                </a:cubicBezTo>
                <a:cubicBezTo>
                  <a:pt x="2019637" y="26786"/>
                  <a:pt x="2694684" y="798613"/>
                  <a:pt x="2656622" y="1771081"/>
                </a:cubicBezTo>
                <a:cubicBezTo>
                  <a:pt x="2711582" y="2689279"/>
                  <a:pt x="1934105" y="3500537"/>
                  <a:pt x="1328311" y="3542162"/>
                </a:cubicBezTo>
                <a:cubicBezTo>
                  <a:pt x="553274" y="3568533"/>
                  <a:pt x="8518" y="2765630"/>
                  <a:pt x="0" y="1771081"/>
                </a:cubicBezTo>
                <a:close/>
              </a:path>
              <a:path extrusionOk="0" h="3542162" w="2656621">
                <a:moveTo>
                  <a:pt x="0" y="1771081"/>
                </a:moveTo>
                <a:cubicBezTo>
                  <a:pt x="67391" y="731605"/>
                  <a:pt x="608050" y="33861"/>
                  <a:pt x="1328311" y="0"/>
                </a:cubicBezTo>
                <a:cubicBezTo>
                  <a:pt x="2004264" y="-31887"/>
                  <a:pt x="2539851" y="832027"/>
                  <a:pt x="2656622" y="1771081"/>
                </a:cubicBezTo>
                <a:cubicBezTo>
                  <a:pt x="2794093" y="2800040"/>
                  <a:pt x="2017881" y="3597955"/>
                  <a:pt x="1328311" y="3542162"/>
                </a:cubicBezTo>
                <a:cubicBezTo>
                  <a:pt x="638734" y="3576833"/>
                  <a:pt x="-70545" y="2790024"/>
                  <a:pt x="0" y="1771081"/>
                </a:cubicBezTo>
                <a:close/>
              </a:path>
            </a:pathLst>
          </a:custGeom>
          <a:noFill/>
          <a:ln cap="flat" cmpd="sng" w="28575">
            <a:solidFill>
              <a:srgbClr val="4D7525"/>
            </a:solidFill>
            <a:prstDash val="solid"/>
            <a:round/>
            <a:headEnd len="sm" w="sm" type="none"/>
            <a:tailEnd len="sm" w="sm" type="none"/>
          </a:ln>
        </p:spPr>
      </p:pic>
      <p:sp>
        <p:nvSpPr>
          <p:cNvPr id="862" name="Google Shape;862;p113"/>
          <p:cNvSpPr txBox="1"/>
          <p:nvPr/>
        </p:nvSpPr>
        <p:spPr>
          <a:xfrm>
            <a:off x="3775046" y="1174703"/>
            <a:ext cx="5703080" cy="246221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GB" sz="1400" u="none" cap="none" strike="noStrike">
                <a:solidFill>
                  <a:srgbClr val="000000"/>
                </a:solidFill>
                <a:latin typeface="Arial"/>
                <a:ea typeface="Arial"/>
                <a:cs typeface="Arial"/>
                <a:sym typeface="Arial"/>
              </a:rPr>
              <a:t>Circular Economy</a:t>
            </a:r>
            <a:br>
              <a:rPr b="0" i="0" lang="en-GB" sz="1400" u="none" cap="none" strike="noStrike">
                <a:solidFill>
                  <a:srgbClr val="000000"/>
                </a:solidFill>
                <a:latin typeface="Arial"/>
                <a:ea typeface="Arial"/>
                <a:cs typeface="Arial"/>
                <a:sym typeface="Arial"/>
              </a:rPr>
            </a:br>
            <a:r>
              <a:rPr b="0" i="0" lang="en-GB" sz="1400" u="none" cap="none" strike="noStrike">
                <a:solidFill>
                  <a:srgbClr val="000000"/>
                </a:solidFill>
                <a:latin typeface="Arial"/>
                <a:ea typeface="Arial"/>
                <a:cs typeface="Arial"/>
                <a:sym typeface="Arial"/>
              </a:rPr>
              <a:t>Understanding circularity and keeping resources in use for longer.</a:t>
            </a:r>
            <a:endParaRPr/>
          </a:p>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1" i="0" lang="en-GB" sz="1400" u="none" cap="none" strike="noStrike">
                <a:solidFill>
                  <a:srgbClr val="000000"/>
                </a:solidFill>
                <a:latin typeface="Arial"/>
                <a:ea typeface="Arial"/>
                <a:cs typeface="Arial"/>
                <a:sym typeface="Arial"/>
              </a:rPr>
              <a:t>Electrical Waste</a:t>
            </a:r>
            <a:br>
              <a:rPr b="0" i="0" lang="en-GB" sz="1400" u="none" cap="none" strike="noStrike">
                <a:solidFill>
                  <a:srgbClr val="000000"/>
                </a:solidFill>
                <a:latin typeface="Arial"/>
                <a:ea typeface="Arial"/>
                <a:cs typeface="Arial"/>
                <a:sym typeface="Arial"/>
              </a:rPr>
            </a:br>
            <a:r>
              <a:rPr b="0" i="0" lang="en-GB" sz="1400" u="none" cap="none" strike="noStrike">
                <a:solidFill>
                  <a:srgbClr val="000000"/>
                </a:solidFill>
                <a:latin typeface="Arial"/>
                <a:ea typeface="Arial"/>
                <a:cs typeface="Arial"/>
                <a:sym typeface="Arial"/>
              </a:rPr>
              <a:t>Exploring e-waste and the importance of reuse and repair.</a:t>
            </a:r>
            <a:endParaRPr/>
          </a:p>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1" i="0" lang="en-GB" sz="1400" u="none" cap="none" strike="noStrike">
                <a:solidFill>
                  <a:srgbClr val="000000"/>
                </a:solidFill>
                <a:latin typeface="Arial"/>
                <a:ea typeface="Arial"/>
                <a:cs typeface="Arial"/>
                <a:sym typeface="Arial"/>
              </a:rPr>
              <a:t>Textile Waste</a:t>
            </a:r>
            <a:br>
              <a:rPr b="0" i="0" lang="en-GB" sz="1400" u="none" cap="none" strike="noStrike">
                <a:solidFill>
                  <a:srgbClr val="000000"/>
                </a:solidFill>
                <a:latin typeface="Arial"/>
                <a:ea typeface="Arial"/>
                <a:cs typeface="Arial"/>
                <a:sym typeface="Arial"/>
              </a:rPr>
            </a:br>
            <a:r>
              <a:rPr b="0" i="0" lang="en-GB" sz="1400" u="none" cap="none" strike="noStrike">
                <a:solidFill>
                  <a:srgbClr val="000000"/>
                </a:solidFill>
                <a:latin typeface="Arial"/>
                <a:ea typeface="Arial"/>
                <a:cs typeface="Arial"/>
                <a:sym typeface="Arial"/>
              </a:rPr>
              <a:t>Exploring textile waste, reuse and repair.</a:t>
            </a:r>
            <a:endParaRPr/>
          </a:p>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1" i="0" lang="en-GB" sz="1400" u="none" cap="none" strike="noStrike">
                <a:solidFill>
                  <a:srgbClr val="000000"/>
                </a:solidFill>
                <a:latin typeface="Arial"/>
                <a:ea typeface="Arial"/>
                <a:cs typeface="Arial"/>
                <a:sym typeface="Arial"/>
              </a:rPr>
              <a:t>Food Waste</a:t>
            </a:r>
            <a:br>
              <a:rPr b="0" i="0" lang="en-GB" sz="1400" u="none" cap="none" strike="noStrike">
                <a:solidFill>
                  <a:srgbClr val="000000"/>
                </a:solidFill>
                <a:latin typeface="Arial"/>
                <a:ea typeface="Arial"/>
                <a:cs typeface="Arial"/>
                <a:sym typeface="Arial"/>
              </a:rPr>
            </a:br>
            <a:r>
              <a:rPr b="0" i="0" lang="en-GB" sz="1400" u="none" cap="none" strike="noStrike">
                <a:solidFill>
                  <a:srgbClr val="000000"/>
                </a:solidFill>
                <a:latin typeface="Arial"/>
                <a:ea typeface="Arial"/>
                <a:cs typeface="Arial"/>
                <a:sym typeface="Arial"/>
              </a:rPr>
              <a:t>Understanding food waste and how we can prevent and reduce it</a:t>
            </a:r>
            <a:endParaRPr/>
          </a:p>
        </p:txBody>
      </p:sp>
      <p:sp>
        <p:nvSpPr>
          <p:cNvPr id="863" name="Google Shape;863;p113"/>
          <p:cNvSpPr txBox="1"/>
          <p:nvPr/>
        </p:nvSpPr>
        <p:spPr>
          <a:xfrm>
            <a:off x="-43722" y="215840"/>
            <a:ext cx="7088700" cy="554100"/>
          </a:xfrm>
          <a:prstGeom prst="rect">
            <a:avLst/>
          </a:prstGeom>
          <a:noFill/>
          <a:ln>
            <a:noFill/>
          </a:ln>
          <a:effectLst>
            <a:outerShdw blurRad="57150" rotWithShape="0" algn="bl" dir="5400000" dist="19050">
              <a:srgbClr val="000000">
                <a:alpha val="80000"/>
              </a:srgbClr>
            </a:outerShdw>
          </a:effectLst>
        </p:spPr>
        <p:txBody>
          <a:bodyPr anchorCtr="0" anchor="t" bIns="0" lIns="0" spcFirstLastPara="1" rIns="0" wrap="square" tIns="0">
            <a:spAutoFit/>
          </a:bodyPr>
          <a:lstStyle/>
          <a:p>
            <a:pPr indent="0" lvl="0" marL="0" marR="0" rtl="0" algn="ctr">
              <a:lnSpc>
                <a:spcPct val="124003"/>
              </a:lnSpc>
              <a:spcBef>
                <a:spcPts val="0"/>
              </a:spcBef>
              <a:spcAft>
                <a:spcPts val="0"/>
              </a:spcAft>
              <a:buClr>
                <a:srgbClr val="000000"/>
              </a:buClr>
              <a:buSzPts val="3600"/>
              <a:buFont typeface="Arial"/>
              <a:buNone/>
            </a:pPr>
            <a:r>
              <a:rPr b="0" i="0" lang="en-GB" sz="3600" u="none" cap="none" strike="noStrike">
                <a:solidFill>
                  <a:schemeClr val="lt2"/>
                </a:solidFill>
                <a:latin typeface="Lilita One"/>
                <a:ea typeface="Lilita One"/>
                <a:cs typeface="Lilita One"/>
                <a:sym typeface="Lilita One"/>
              </a:rPr>
              <a:t>Circular Schools: What We Explore</a:t>
            </a:r>
            <a:endParaRPr b="0" i="0" sz="800" u="none" cap="none" strike="noStrike">
              <a:solidFill>
                <a:schemeClr val="lt2"/>
              </a:solidFill>
              <a:latin typeface="Arial"/>
              <a:ea typeface="Arial"/>
              <a:cs typeface="Arial"/>
              <a:sym typeface="Arial"/>
            </a:endParaRPr>
          </a:p>
        </p:txBody>
      </p:sp>
      <p:pic>
        <p:nvPicPr>
          <p:cNvPr id="864" name="Google Shape;864;p113"/>
          <p:cNvPicPr preferRelativeResize="0"/>
          <p:nvPr/>
        </p:nvPicPr>
        <p:blipFill rotWithShape="1">
          <a:blip r:embed="rId5">
            <a:alphaModFix/>
          </a:blip>
          <a:srcRect b="0" l="0" r="0" t="0"/>
          <a:stretch/>
        </p:blipFill>
        <p:spPr>
          <a:xfrm rot="-748318">
            <a:off x="2986151" y="3962622"/>
            <a:ext cx="558632" cy="550575"/>
          </a:xfrm>
          <a:prstGeom prst="rect">
            <a:avLst/>
          </a:prstGeom>
          <a:noFill/>
          <a:ln>
            <a:noFill/>
          </a:ln>
        </p:spPr>
      </p:pic>
      <p:pic>
        <p:nvPicPr>
          <p:cNvPr id="865" name="Google Shape;865;p113"/>
          <p:cNvPicPr preferRelativeResize="0"/>
          <p:nvPr/>
        </p:nvPicPr>
        <p:blipFill rotWithShape="1">
          <a:blip r:embed="rId6">
            <a:alphaModFix/>
          </a:blip>
          <a:srcRect b="0" l="0" r="0" t="0"/>
          <a:stretch/>
        </p:blipFill>
        <p:spPr>
          <a:xfrm>
            <a:off x="0" y="3053593"/>
            <a:ext cx="1727978" cy="2188635"/>
          </a:xfrm>
          <a:prstGeom prst="rect">
            <a:avLst/>
          </a:prstGeom>
          <a:noFill/>
          <a:ln>
            <a:noFill/>
          </a:ln>
        </p:spPr>
      </p:pic>
      <p:pic>
        <p:nvPicPr>
          <p:cNvPr id="866" name="Google Shape;866;p113"/>
          <p:cNvPicPr preferRelativeResize="0"/>
          <p:nvPr/>
        </p:nvPicPr>
        <p:blipFill rotWithShape="1">
          <a:blip r:embed="rId7">
            <a:alphaModFix/>
          </a:blip>
          <a:srcRect b="0" l="0" r="0" t="0"/>
          <a:stretch/>
        </p:blipFill>
        <p:spPr>
          <a:xfrm>
            <a:off x="0" y="1075366"/>
            <a:ext cx="882011" cy="873321"/>
          </a:xfrm>
          <a:prstGeom prst="rect">
            <a:avLst/>
          </a:prstGeom>
          <a:noFill/>
          <a:ln>
            <a:noFill/>
          </a:ln>
        </p:spPr>
      </p:pic>
      <p:pic>
        <p:nvPicPr>
          <p:cNvPr id="867" name="Google Shape;867;p113"/>
          <p:cNvPicPr preferRelativeResize="0"/>
          <p:nvPr/>
        </p:nvPicPr>
        <p:blipFill rotWithShape="1">
          <a:blip r:embed="rId8">
            <a:alphaModFix/>
          </a:blip>
          <a:srcRect b="0" l="0" r="0" t="0"/>
          <a:stretch/>
        </p:blipFill>
        <p:spPr>
          <a:xfrm>
            <a:off x="3230999" y="1003384"/>
            <a:ext cx="539255" cy="508643"/>
          </a:xfrm>
          <a:prstGeom prst="rect">
            <a:avLst/>
          </a:prstGeom>
          <a:noFill/>
          <a:ln>
            <a:noFill/>
          </a:ln>
        </p:spPr>
      </p:pic>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1" name="Shape 871"/>
        <p:cNvGrpSpPr/>
        <p:nvPr/>
      </p:nvGrpSpPr>
      <p:grpSpPr>
        <a:xfrm>
          <a:off x="0" y="0"/>
          <a:ext cx="0" cy="0"/>
          <a:chOff x="0" y="0"/>
          <a:chExt cx="0" cy="0"/>
        </a:xfrm>
      </p:grpSpPr>
      <p:pic>
        <p:nvPicPr>
          <p:cNvPr id="872" name="Google Shape;872;p114" title="Copy of NIRN Presentation Template WITH DAERA LOGO no text (9).png"/>
          <p:cNvPicPr preferRelativeResize="0"/>
          <p:nvPr/>
        </p:nvPicPr>
        <p:blipFill rotWithShape="1">
          <a:blip r:embed="rId3">
            <a:alphaModFix/>
          </a:blip>
          <a:srcRect b="0" l="0" r="0" t="0"/>
          <a:stretch/>
        </p:blipFill>
        <p:spPr>
          <a:xfrm>
            <a:off x="-33775" y="-33075"/>
            <a:ext cx="9229051" cy="5191325"/>
          </a:xfrm>
          <a:prstGeom prst="rect">
            <a:avLst/>
          </a:prstGeom>
          <a:noFill/>
          <a:ln>
            <a:noFill/>
          </a:ln>
        </p:spPr>
      </p:pic>
      <p:sp>
        <p:nvSpPr>
          <p:cNvPr id="873" name="Google Shape;873;p114"/>
          <p:cNvSpPr txBox="1"/>
          <p:nvPr/>
        </p:nvSpPr>
        <p:spPr>
          <a:xfrm>
            <a:off x="202137" y="1943150"/>
            <a:ext cx="3208147" cy="2154436"/>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b="0" i="0" lang="en-GB" sz="1400" u="none" cap="none" strike="noStrike">
                <a:solidFill>
                  <a:srgbClr val="000000"/>
                </a:solidFill>
                <a:latin typeface="Arial"/>
                <a:ea typeface="Arial"/>
                <a:cs typeface="Arial"/>
                <a:sym typeface="Arial"/>
              </a:rPr>
              <a:t>The Climate Wheel Toolkit uses creative and interactive learning to explore circularity, waste prevention and resource use.</a:t>
            </a:r>
            <a:endParaRPr/>
          </a:p>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0" i="0" lang="en-GB" sz="1400" u="none" cap="none" strike="noStrike">
                <a:solidFill>
                  <a:srgbClr val="000000"/>
                </a:solidFill>
                <a:latin typeface="Arial"/>
                <a:ea typeface="Arial"/>
                <a:cs typeface="Arial"/>
                <a:sym typeface="Arial"/>
              </a:rPr>
              <a:t>The approach has been adapted for Circular Schools, creating a Waste Prevention Wheel linked to the themes and waste streams pupils explore throughout the programme.</a:t>
            </a:r>
            <a:endParaRPr/>
          </a:p>
        </p:txBody>
      </p:sp>
      <p:sp>
        <p:nvSpPr>
          <p:cNvPr id="874" name="Google Shape;874;p114"/>
          <p:cNvSpPr txBox="1"/>
          <p:nvPr/>
        </p:nvSpPr>
        <p:spPr>
          <a:xfrm>
            <a:off x="1848743" y="269304"/>
            <a:ext cx="5446500" cy="554100"/>
          </a:xfrm>
          <a:prstGeom prst="rect">
            <a:avLst/>
          </a:prstGeom>
          <a:noFill/>
          <a:ln>
            <a:noFill/>
          </a:ln>
          <a:effectLst>
            <a:outerShdw blurRad="57150" rotWithShape="0" algn="bl" dir="5400000" dist="19050">
              <a:srgbClr val="000000">
                <a:alpha val="81000"/>
              </a:srgbClr>
            </a:outerShdw>
          </a:effectLst>
        </p:spPr>
        <p:txBody>
          <a:bodyPr anchorCtr="0" anchor="t" bIns="0" lIns="0" spcFirstLastPara="1" rIns="0" wrap="square" tIns="0">
            <a:spAutoFit/>
          </a:bodyPr>
          <a:lstStyle/>
          <a:p>
            <a:pPr indent="0" lvl="0" marL="0" marR="0" rtl="0" algn="ctr">
              <a:lnSpc>
                <a:spcPct val="124003"/>
              </a:lnSpc>
              <a:spcBef>
                <a:spcPts val="0"/>
              </a:spcBef>
              <a:spcAft>
                <a:spcPts val="0"/>
              </a:spcAft>
              <a:buClr>
                <a:srgbClr val="000000"/>
              </a:buClr>
              <a:buSzPts val="3600"/>
              <a:buFont typeface="Arial"/>
              <a:buNone/>
            </a:pPr>
            <a:r>
              <a:rPr b="0" i="0" lang="en-GB" sz="3600" u="none" cap="none" strike="noStrike">
                <a:solidFill>
                  <a:schemeClr val="lt2"/>
                </a:solidFill>
                <a:latin typeface="Lilita One"/>
                <a:ea typeface="Lilita One"/>
                <a:cs typeface="Lilita One"/>
                <a:sym typeface="Lilita One"/>
              </a:rPr>
              <a:t>From Toolkit to Classroom</a:t>
            </a:r>
            <a:endParaRPr b="0" i="0" sz="800" u="none" cap="none" strike="noStrike">
              <a:solidFill>
                <a:schemeClr val="lt2"/>
              </a:solidFill>
              <a:latin typeface="Arial"/>
              <a:ea typeface="Arial"/>
              <a:cs typeface="Arial"/>
              <a:sym typeface="Arial"/>
            </a:endParaRPr>
          </a:p>
        </p:txBody>
      </p:sp>
      <p:pic>
        <p:nvPicPr>
          <p:cNvPr id="875" name="Google Shape;875;p114"/>
          <p:cNvPicPr preferRelativeResize="0"/>
          <p:nvPr/>
        </p:nvPicPr>
        <p:blipFill rotWithShape="1">
          <a:blip r:embed="rId4">
            <a:alphaModFix/>
          </a:blip>
          <a:srcRect b="0" l="0" r="0" t="0"/>
          <a:stretch/>
        </p:blipFill>
        <p:spPr>
          <a:xfrm>
            <a:off x="3615845" y="1233868"/>
            <a:ext cx="1705678" cy="2274237"/>
          </a:xfrm>
          <a:custGeom>
            <a:rect b="b" l="l" r="r" t="t"/>
            <a:pathLst>
              <a:path extrusionOk="0" fill="none" h="2274237" w="1705678">
                <a:moveTo>
                  <a:pt x="0" y="0"/>
                </a:moveTo>
                <a:cubicBezTo>
                  <a:pt x="182901" y="-952"/>
                  <a:pt x="341088" y="25295"/>
                  <a:pt x="517389" y="0"/>
                </a:cubicBezTo>
                <a:cubicBezTo>
                  <a:pt x="693690" y="-25295"/>
                  <a:pt x="837003" y="-17805"/>
                  <a:pt x="1051835" y="0"/>
                </a:cubicBezTo>
                <a:cubicBezTo>
                  <a:pt x="1266667" y="17805"/>
                  <a:pt x="1471952" y="-8297"/>
                  <a:pt x="1705678" y="0"/>
                </a:cubicBezTo>
                <a:cubicBezTo>
                  <a:pt x="1701288" y="177655"/>
                  <a:pt x="1724389" y="352467"/>
                  <a:pt x="1705678" y="614044"/>
                </a:cubicBezTo>
                <a:cubicBezTo>
                  <a:pt x="1686967" y="875621"/>
                  <a:pt x="1693123" y="977268"/>
                  <a:pt x="1705678" y="1182603"/>
                </a:cubicBezTo>
                <a:cubicBezTo>
                  <a:pt x="1718233" y="1387938"/>
                  <a:pt x="1725890" y="1984722"/>
                  <a:pt x="1705678" y="2274237"/>
                </a:cubicBezTo>
                <a:cubicBezTo>
                  <a:pt x="1435649" y="2292346"/>
                  <a:pt x="1406918" y="2268249"/>
                  <a:pt x="1120062" y="2274237"/>
                </a:cubicBezTo>
                <a:cubicBezTo>
                  <a:pt x="833206" y="2280225"/>
                  <a:pt x="643374" y="2296209"/>
                  <a:pt x="517389" y="2274237"/>
                </a:cubicBezTo>
                <a:cubicBezTo>
                  <a:pt x="391404" y="2252265"/>
                  <a:pt x="140337" y="2286138"/>
                  <a:pt x="0" y="2274237"/>
                </a:cubicBezTo>
                <a:cubicBezTo>
                  <a:pt x="15482" y="2055967"/>
                  <a:pt x="-22451" y="1824415"/>
                  <a:pt x="0" y="1682935"/>
                </a:cubicBezTo>
                <a:cubicBezTo>
                  <a:pt x="22451" y="1541455"/>
                  <a:pt x="7792" y="1345131"/>
                  <a:pt x="0" y="1182603"/>
                </a:cubicBezTo>
                <a:cubicBezTo>
                  <a:pt x="-7792" y="1020075"/>
                  <a:pt x="4256" y="916196"/>
                  <a:pt x="0" y="659529"/>
                </a:cubicBezTo>
                <a:cubicBezTo>
                  <a:pt x="-4256" y="402862"/>
                  <a:pt x="11667" y="295312"/>
                  <a:pt x="0" y="0"/>
                </a:cubicBezTo>
                <a:close/>
              </a:path>
              <a:path extrusionOk="0" h="2274237" w="1705678">
                <a:moveTo>
                  <a:pt x="0" y="0"/>
                </a:moveTo>
                <a:cubicBezTo>
                  <a:pt x="109988" y="24189"/>
                  <a:pt x="296353" y="-19883"/>
                  <a:pt x="534446" y="0"/>
                </a:cubicBezTo>
                <a:cubicBezTo>
                  <a:pt x="772539" y="19883"/>
                  <a:pt x="881628" y="1222"/>
                  <a:pt x="1085948" y="0"/>
                </a:cubicBezTo>
                <a:cubicBezTo>
                  <a:pt x="1290268" y="-1222"/>
                  <a:pt x="1463169" y="10091"/>
                  <a:pt x="1705678" y="0"/>
                </a:cubicBezTo>
                <a:cubicBezTo>
                  <a:pt x="1699459" y="107068"/>
                  <a:pt x="1709127" y="389124"/>
                  <a:pt x="1705678" y="523075"/>
                </a:cubicBezTo>
                <a:cubicBezTo>
                  <a:pt x="1702229" y="657027"/>
                  <a:pt x="1720433" y="925869"/>
                  <a:pt x="1705678" y="1046149"/>
                </a:cubicBezTo>
                <a:cubicBezTo>
                  <a:pt x="1690923" y="1166429"/>
                  <a:pt x="1687623" y="1406414"/>
                  <a:pt x="1705678" y="1591966"/>
                </a:cubicBezTo>
                <a:cubicBezTo>
                  <a:pt x="1723733" y="1777518"/>
                  <a:pt x="1739271" y="2126516"/>
                  <a:pt x="1705678" y="2274237"/>
                </a:cubicBezTo>
                <a:cubicBezTo>
                  <a:pt x="1438833" y="2291215"/>
                  <a:pt x="1340329" y="2290104"/>
                  <a:pt x="1137119" y="2274237"/>
                </a:cubicBezTo>
                <a:cubicBezTo>
                  <a:pt x="933909" y="2258370"/>
                  <a:pt x="731356" y="2275617"/>
                  <a:pt x="619730" y="2274237"/>
                </a:cubicBezTo>
                <a:cubicBezTo>
                  <a:pt x="508104" y="2272857"/>
                  <a:pt x="296339" y="2266449"/>
                  <a:pt x="0" y="2274237"/>
                </a:cubicBezTo>
                <a:cubicBezTo>
                  <a:pt x="-21757" y="2056427"/>
                  <a:pt x="-20797" y="1910812"/>
                  <a:pt x="0" y="1728420"/>
                </a:cubicBezTo>
                <a:cubicBezTo>
                  <a:pt x="20797" y="1546028"/>
                  <a:pt x="-4615" y="1312149"/>
                  <a:pt x="0" y="1182603"/>
                </a:cubicBezTo>
                <a:cubicBezTo>
                  <a:pt x="4615" y="1053057"/>
                  <a:pt x="-10528" y="772621"/>
                  <a:pt x="0" y="659529"/>
                </a:cubicBezTo>
                <a:cubicBezTo>
                  <a:pt x="10528" y="546437"/>
                  <a:pt x="-22001" y="302124"/>
                  <a:pt x="0" y="0"/>
                </a:cubicBezTo>
                <a:close/>
              </a:path>
            </a:pathLst>
          </a:custGeom>
          <a:noFill/>
          <a:ln cap="flat" cmpd="sng" w="19050">
            <a:solidFill>
              <a:srgbClr val="4D7525"/>
            </a:solidFill>
            <a:prstDash val="solid"/>
            <a:round/>
            <a:headEnd len="sm" w="sm" type="none"/>
            <a:tailEnd len="sm" w="sm" type="none"/>
          </a:ln>
        </p:spPr>
      </p:pic>
      <p:pic>
        <p:nvPicPr>
          <p:cNvPr id="876" name="Google Shape;876;p114"/>
          <p:cNvPicPr preferRelativeResize="0"/>
          <p:nvPr/>
        </p:nvPicPr>
        <p:blipFill rotWithShape="1">
          <a:blip r:embed="rId5">
            <a:alphaModFix/>
          </a:blip>
          <a:srcRect b="0" l="0" r="0" t="0"/>
          <a:stretch/>
        </p:blipFill>
        <p:spPr>
          <a:xfrm>
            <a:off x="5527084" y="1604243"/>
            <a:ext cx="1705677" cy="2213680"/>
          </a:xfrm>
          <a:custGeom>
            <a:rect b="b" l="l" r="r" t="t"/>
            <a:pathLst>
              <a:path extrusionOk="0" fill="none" h="2213680" w="1705677">
                <a:moveTo>
                  <a:pt x="0" y="0"/>
                </a:moveTo>
                <a:cubicBezTo>
                  <a:pt x="241568" y="-6053"/>
                  <a:pt x="321702" y="-15713"/>
                  <a:pt x="551502" y="0"/>
                </a:cubicBezTo>
                <a:cubicBezTo>
                  <a:pt x="781302" y="15713"/>
                  <a:pt x="944228" y="-27924"/>
                  <a:pt x="1120061" y="0"/>
                </a:cubicBezTo>
                <a:cubicBezTo>
                  <a:pt x="1295894" y="27924"/>
                  <a:pt x="1482651" y="8930"/>
                  <a:pt x="1705677" y="0"/>
                </a:cubicBezTo>
                <a:cubicBezTo>
                  <a:pt x="1684893" y="120437"/>
                  <a:pt x="1711695" y="398580"/>
                  <a:pt x="1705677" y="553420"/>
                </a:cubicBezTo>
                <a:cubicBezTo>
                  <a:pt x="1699659" y="708260"/>
                  <a:pt x="1717123" y="897804"/>
                  <a:pt x="1705677" y="1151114"/>
                </a:cubicBezTo>
                <a:cubicBezTo>
                  <a:pt x="1694231" y="1404424"/>
                  <a:pt x="1726705" y="1569302"/>
                  <a:pt x="1705677" y="1726670"/>
                </a:cubicBezTo>
                <a:cubicBezTo>
                  <a:pt x="1684649" y="1884038"/>
                  <a:pt x="1703033" y="2094117"/>
                  <a:pt x="1705677" y="2213680"/>
                </a:cubicBezTo>
                <a:cubicBezTo>
                  <a:pt x="1513578" y="2197219"/>
                  <a:pt x="1388727" y="2237357"/>
                  <a:pt x="1103004" y="2213680"/>
                </a:cubicBezTo>
                <a:cubicBezTo>
                  <a:pt x="817281" y="2190003"/>
                  <a:pt x="755194" y="2217615"/>
                  <a:pt x="568559" y="2213680"/>
                </a:cubicBezTo>
                <a:cubicBezTo>
                  <a:pt x="381924" y="2209745"/>
                  <a:pt x="282209" y="2229328"/>
                  <a:pt x="0" y="2213680"/>
                </a:cubicBezTo>
                <a:cubicBezTo>
                  <a:pt x="-20295" y="2098306"/>
                  <a:pt x="20505" y="1809494"/>
                  <a:pt x="0" y="1682397"/>
                </a:cubicBezTo>
                <a:cubicBezTo>
                  <a:pt x="-20505" y="1555300"/>
                  <a:pt x="2115" y="1277182"/>
                  <a:pt x="0" y="1128977"/>
                </a:cubicBezTo>
                <a:cubicBezTo>
                  <a:pt x="-2115" y="980772"/>
                  <a:pt x="-11173" y="824418"/>
                  <a:pt x="0" y="531283"/>
                </a:cubicBezTo>
                <a:cubicBezTo>
                  <a:pt x="11173" y="238148"/>
                  <a:pt x="-13757" y="158072"/>
                  <a:pt x="0" y="0"/>
                </a:cubicBezTo>
                <a:close/>
              </a:path>
              <a:path extrusionOk="0" h="2213680" w="1705677">
                <a:moveTo>
                  <a:pt x="0" y="0"/>
                </a:moveTo>
                <a:cubicBezTo>
                  <a:pt x="261215" y="-10034"/>
                  <a:pt x="276661" y="6751"/>
                  <a:pt x="534445" y="0"/>
                </a:cubicBezTo>
                <a:cubicBezTo>
                  <a:pt x="792229" y="-6751"/>
                  <a:pt x="825421" y="-18867"/>
                  <a:pt x="1085948" y="0"/>
                </a:cubicBezTo>
                <a:cubicBezTo>
                  <a:pt x="1346475" y="18867"/>
                  <a:pt x="1437753" y="-23517"/>
                  <a:pt x="1705677" y="0"/>
                </a:cubicBezTo>
                <a:cubicBezTo>
                  <a:pt x="1718293" y="189500"/>
                  <a:pt x="1704555" y="327396"/>
                  <a:pt x="1705677" y="487010"/>
                </a:cubicBezTo>
                <a:cubicBezTo>
                  <a:pt x="1706800" y="646624"/>
                  <a:pt x="1710932" y="884846"/>
                  <a:pt x="1705677" y="1040430"/>
                </a:cubicBezTo>
                <a:cubicBezTo>
                  <a:pt x="1700422" y="1196014"/>
                  <a:pt x="1730294" y="1413332"/>
                  <a:pt x="1705677" y="1549576"/>
                </a:cubicBezTo>
                <a:cubicBezTo>
                  <a:pt x="1681060" y="1685820"/>
                  <a:pt x="1710382" y="1948059"/>
                  <a:pt x="1705677" y="2213680"/>
                </a:cubicBezTo>
                <a:cubicBezTo>
                  <a:pt x="1547232" y="2232507"/>
                  <a:pt x="1397217" y="2186604"/>
                  <a:pt x="1137118" y="2213680"/>
                </a:cubicBezTo>
                <a:cubicBezTo>
                  <a:pt x="877019" y="2240756"/>
                  <a:pt x="745748" y="2213269"/>
                  <a:pt x="602673" y="2213680"/>
                </a:cubicBezTo>
                <a:cubicBezTo>
                  <a:pt x="459599" y="2214091"/>
                  <a:pt x="176333" y="2208512"/>
                  <a:pt x="0" y="2213680"/>
                </a:cubicBezTo>
                <a:cubicBezTo>
                  <a:pt x="-6441" y="2019595"/>
                  <a:pt x="23187" y="1917393"/>
                  <a:pt x="0" y="1726670"/>
                </a:cubicBezTo>
                <a:cubicBezTo>
                  <a:pt x="-23187" y="1535947"/>
                  <a:pt x="-3235" y="1455009"/>
                  <a:pt x="0" y="1239661"/>
                </a:cubicBezTo>
                <a:cubicBezTo>
                  <a:pt x="3235" y="1024313"/>
                  <a:pt x="-24069" y="831060"/>
                  <a:pt x="0" y="686241"/>
                </a:cubicBezTo>
                <a:cubicBezTo>
                  <a:pt x="24069" y="541422"/>
                  <a:pt x="29741" y="321580"/>
                  <a:pt x="0" y="0"/>
                </a:cubicBezTo>
                <a:close/>
              </a:path>
            </a:pathLst>
          </a:custGeom>
          <a:noFill/>
          <a:ln cap="flat" cmpd="sng" w="19050">
            <a:solidFill>
              <a:srgbClr val="4D7525"/>
            </a:solidFill>
            <a:prstDash val="solid"/>
            <a:round/>
            <a:headEnd len="sm" w="sm" type="none"/>
            <a:tailEnd len="sm" w="sm" type="none"/>
          </a:ln>
        </p:spPr>
      </p:pic>
      <p:pic>
        <p:nvPicPr>
          <p:cNvPr id="877" name="Google Shape;877;p114"/>
          <p:cNvPicPr preferRelativeResize="0"/>
          <p:nvPr/>
        </p:nvPicPr>
        <p:blipFill rotWithShape="1">
          <a:blip r:embed="rId6">
            <a:alphaModFix/>
          </a:blip>
          <a:srcRect b="0" l="0" r="0" t="0"/>
          <a:stretch/>
        </p:blipFill>
        <p:spPr>
          <a:xfrm>
            <a:off x="7373492" y="1266702"/>
            <a:ext cx="1681052" cy="2241403"/>
          </a:xfrm>
          <a:custGeom>
            <a:rect b="b" l="l" r="r" t="t"/>
            <a:pathLst>
              <a:path extrusionOk="0" fill="none" h="2241403" w="1681052">
                <a:moveTo>
                  <a:pt x="0" y="0"/>
                </a:moveTo>
                <a:cubicBezTo>
                  <a:pt x="121607" y="-3407"/>
                  <a:pt x="348089" y="-12636"/>
                  <a:pt x="509919" y="0"/>
                </a:cubicBezTo>
                <a:cubicBezTo>
                  <a:pt x="671749" y="12636"/>
                  <a:pt x="845673" y="334"/>
                  <a:pt x="1053459" y="0"/>
                </a:cubicBezTo>
                <a:cubicBezTo>
                  <a:pt x="1261245" y="-334"/>
                  <a:pt x="1544270" y="-28100"/>
                  <a:pt x="1681052" y="0"/>
                </a:cubicBezTo>
                <a:cubicBezTo>
                  <a:pt x="1698950" y="171145"/>
                  <a:pt x="1666292" y="407890"/>
                  <a:pt x="1681052" y="537937"/>
                </a:cubicBezTo>
                <a:cubicBezTo>
                  <a:pt x="1695812" y="667984"/>
                  <a:pt x="1662550" y="956334"/>
                  <a:pt x="1681052" y="1075873"/>
                </a:cubicBezTo>
                <a:cubicBezTo>
                  <a:pt x="1699554" y="1195412"/>
                  <a:pt x="1670905" y="1427202"/>
                  <a:pt x="1681052" y="1568982"/>
                </a:cubicBezTo>
                <a:cubicBezTo>
                  <a:pt x="1691199" y="1710762"/>
                  <a:pt x="1680333" y="1983108"/>
                  <a:pt x="1681052" y="2241403"/>
                </a:cubicBezTo>
                <a:cubicBezTo>
                  <a:pt x="1446644" y="2244823"/>
                  <a:pt x="1280909" y="2258530"/>
                  <a:pt x="1120701" y="2241403"/>
                </a:cubicBezTo>
                <a:cubicBezTo>
                  <a:pt x="960493" y="2224276"/>
                  <a:pt x="811693" y="2238537"/>
                  <a:pt x="577161" y="2241403"/>
                </a:cubicBezTo>
                <a:cubicBezTo>
                  <a:pt x="342629" y="2244269"/>
                  <a:pt x="272015" y="2260612"/>
                  <a:pt x="0" y="2241403"/>
                </a:cubicBezTo>
                <a:cubicBezTo>
                  <a:pt x="-22601" y="2102579"/>
                  <a:pt x="-19729" y="1885054"/>
                  <a:pt x="0" y="1748294"/>
                </a:cubicBezTo>
                <a:cubicBezTo>
                  <a:pt x="19729" y="1611534"/>
                  <a:pt x="7555" y="1500726"/>
                  <a:pt x="0" y="1255186"/>
                </a:cubicBezTo>
                <a:cubicBezTo>
                  <a:pt x="-7555" y="1009646"/>
                  <a:pt x="5218" y="872651"/>
                  <a:pt x="0" y="717249"/>
                </a:cubicBezTo>
                <a:cubicBezTo>
                  <a:pt x="-5218" y="561847"/>
                  <a:pt x="23530" y="311479"/>
                  <a:pt x="0" y="0"/>
                </a:cubicBezTo>
                <a:close/>
              </a:path>
              <a:path extrusionOk="0" h="2241403" w="1681052">
                <a:moveTo>
                  <a:pt x="0" y="0"/>
                </a:moveTo>
                <a:cubicBezTo>
                  <a:pt x="160005" y="-1936"/>
                  <a:pt x="394253" y="-7861"/>
                  <a:pt x="526730" y="0"/>
                </a:cubicBezTo>
                <a:cubicBezTo>
                  <a:pt x="659207" y="7861"/>
                  <a:pt x="960797" y="-3597"/>
                  <a:pt x="1070270" y="0"/>
                </a:cubicBezTo>
                <a:cubicBezTo>
                  <a:pt x="1179743" y="3597"/>
                  <a:pt x="1441542" y="28022"/>
                  <a:pt x="1681052" y="0"/>
                </a:cubicBezTo>
                <a:cubicBezTo>
                  <a:pt x="1706961" y="217193"/>
                  <a:pt x="1706950" y="421182"/>
                  <a:pt x="1681052" y="605179"/>
                </a:cubicBezTo>
                <a:cubicBezTo>
                  <a:pt x="1655154" y="789176"/>
                  <a:pt x="1694156" y="880898"/>
                  <a:pt x="1681052" y="1098287"/>
                </a:cubicBezTo>
                <a:cubicBezTo>
                  <a:pt x="1667948" y="1315676"/>
                  <a:pt x="1692873" y="1508077"/>
                  <a:pt x="1681052" y="1636224"/>
                </a:cubicBezTo>
                <a:cubicBezTo>
                  <a:pt x="1669231" y="1764371"/>
                  <a:pt x="1673879" y="1987073"/>
                  <a:pt x="1681052" y="2241403"/>
                </a:cubicBezTo>
                <a:cubicBezTo>
                  <a:pt x="1387380" y="2269236"/>
                  <a:pt x="1356800" y="2264191"/>
                  <a:pt x="1087080" y="2241403"/>
                </a:cubicBezTo>
                <a:cubicBezTo>
                  <a:pt x="817360" y="2218615"/>
                  <a:pt x="788360" y="2219341"/>
                  <a:pt x="526730" y="2241403"/>
                </a:cubicBezTo>
                <a:cubicBezTo>
                  <a:pt x="265100" y="2263466"/>
                  <a:pt x="177212" y="2250828"/>
                  <a:pt x="0" y="2241403"/>
                </a:cubicBezTo>
                <a:cubicBezTo>
                  <a:pt x="16347" y="2039169"/>
                  <a:pt x="9275" y="1867619"/>
                  <a:pt x="0" y="1748294"/>
                </a:cubicBezTo>
                <a:cubicBezTo>
                  <a:pt x="-9275" y="1628969"/>
                  <a:pt x="-20671" y="1355903"/>
                  <a:pt x="0" y="1187944"/>
                </a:cubicBezTo>
                <a:cubicBezTo>
                  <a:pt x="20671" y="1019985"/>
                  <a:pt x="-4327" y="787567"/>
                  <a:pt x="0" y="672421"/>
                </a:cubicBezTo>
                <a:cubicBezTo>
                  <a:pt x="4327" y="557275"/>
                  <a:pt x="3134" y="247538"/>
                  <a:pt x="0" y="0"/>
                </a:cubicBezTo>
                <a:close/>
              </a:path>
            </a:pathLst>
          </a:custGeom>
          <a:noFill/>
          <a:ln cap="flat" cmpd="sng" w="19050">
            <a:solidFill>
              <a:srgbClr val="4D7525"/>
            </a:solidFill>
            <a:prstDash val="solid"/>
            <a:round/>
            <a:headEnd len="sm" w="sm" type="none"/>
            <a:tailEnd len="sm" w="sm" type="none"/>
          </a:ln>
        </p:spPr>
      </p:pic>
      <p:pic>
        <p:nvPicPr>
          <p:cNvPr id="878" name="Google Shape;878;p114"/>
          <p:cNvPicPr preferRelativeResize="0"/>
          <p:nvPr/>
        </p:nvPicPr>
        <p:blipFill rotWithShape="1">
          <a:blip r:embed="rId7">
            <a:alphaModFix/>
          </a:blip>
          <a:srcRect b="0" l="0" r="0" t="0"/>
          <a:stretch/>
        </p:blipFill>
        <p:spPr>
          <a:xfrm rot="-870242">
            <a:off x="3367588" y="3916819"/>
            <a:ext cx="915143" cy="985379"/>
          </a:xfrm>
          <a:prstGeom prst="rect">
            <a:avLst/>
          </a:prstGeom>
          <a:noFill/>
          <a:ln>
            <a:noFill/>
          </a:ln>
        </p:spPr>
      </p:pic>
      <p:pic>
        <p:nvPicPr>
          <p:cNvPr id="879" name="Google Shape;879;p114"/>
          <p:cNvPicPr preferRelativeResize="0"/>
          <p:nvPr/>
        </p:nvPicPr>
        <p:blipFill rotWithShape="1">
          <a:blip r:embed="rId8">
            <a:alphaModFix/>
          </a:blip>
          <a:srcRect b="0" l="0" r="0" t="0"/>
          <a:stretch/>
        </p:blipFill>
        <p:spPr>
          <a:xfrm>
            <a:off x="5940603" y="796249"/>
            <a:ext cx="603505" cy="637033"/>
          </a:xfrm>
          <a:prstGeom prst="rect">
            <a:avLst/>
          </a:prstGeom>
          <a:noFill/>
          <a:ln>
            <a:noFill/>
          </a:ln>
        </p:spPr>
      </p:pic>
      <p:pic>
        <p:nvPicPr>
          <p:cNvPr id="880" name="Google Shape;880;p114"/>
          <p:cNvPicPr preferRelativeResize="0"/>
          <p:nvPr/>
        </p:nvPicPr>
        <p:blipFill rotWithShape="1">
          <a:blip r:embed="rId9">
            <a:alphaModFix/>
          </a:blip>
          <a:srcRect b="0" l="0" r="0" t="0"/>
          <a:stretch/>
        </p:blipFill>
        <p:spPr>
          <a:xfrm rot="737664">
            <a:off x="1957743" y="1204670"/>
            <a:ext cx="494951" cy="490098"/>
          </a:xfrm>
          <a:prstGeom prst="rect">
            <a:avLst/>
          </a:prstGeom>
          <a:noFill/>
          <a:ln>
            <a:noFill/>
          </a:ln>
        </p:spPr>
      </p:pic>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4" name="Shape 884"/>
        <p:cNvGrpSpPr/>
        <p:nvPr/>
      </p:nvGrpSpPr>
      <p:grpSpPr>
        <a:xfrm>
          <a:off x="0" y="0"/>
          <a:ext cx="0" cy="0"/>
          <a:chOff x="0" y="0"/>
          <a:chExt cx="0" cy="0"/>
        </a:xfrm>
      </p:grpSpPr>
      <p:pic>
        <p:nvPicPr>
          <p:cNvPr id="885" name="Google Shape;885;p115" title="Copy of NIRN Presentation Template WITH DAERA LOGO no text (3).png"/>
          <p:cNvPicPr preferRelativeResize="0"/>
          <p:nvPr/>
        </p:nvPicPr>
        <p:blipFill rotWithShape="1">
          <a:blip r:embed="rId3">
            <a:alphaModFix/>
          </a:blip>
          <a:srcRect b="0" l="0" r="0" t="0"/>
          <a:stretch/>
        </p:blipFill>
        <p:spPr>
          <a:xfrm>
            <a:off x="0" y="-4925"/>
            <a:ext cx="9172752" cy="5159676"/>
          </a:xfrm>
          <a:prstGeom prst="rect">
            <a:avLst/>
          </a:prstGeom>
          <a:noFill/>
          <a:ln>
            <a:noFill/>
          </a:ln>
        </p:spPr>
      </p:pic>
      <p:sp>
        <p:nvSpPr>
          <p:cNvPr id="886" name="Google Shape;886;p115"/>
          <p:cNvSpPr/>
          <p:nvPr/>
        </p:nvSpPr>
        <p:spPr>
          <a:xfrm rot="2093167">
            <a:off x="1053503" y="2209916"/>
            <a:ext cx="2818992" cy="945254"/>
          </a:xfrm>
          <a:prstGeom prst="ellipse">
            <a:avLst/>
          </a:prstGeom>
          <a:solidFill>
            <a:srgbClr val="99C9F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887" name="Google Shape;887;p115"/>
          <p:cNvSpPr/>
          <p:nvPr/>
        </p:nvSpPr>
        <p:spPr>
          <a:xfrm rot="2093167">
            <a:off x="1437817" y="1655246"/>
            <a:ext cx="2818992" cy="945254"/>
          </a:xfrm>
          <a:prstGeom prst="ellipse">
            <a:avLst/>
          </a:prstGeom>
          <a:solidFill>
            <a:srgbClr val="99C9F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888" name="Google Shape;888;p115"/>
          <p:cNvSpPr/>
          <p:nvPr/>
        </p:nvSpPr>
        <p:spPr>
          <a:xfrm rot="2093167">
            <a:off x="808339" y="1655246"/>
            <a:ext cx="2818992" cy="945254"/>
          </a:xfrm>
          <a:prstGeom prst="ellipse">
            <a:avLst/>
          </a:prstGeom>
          <a:solidFill>
            <a:srgbClr val="99C9F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889" name="Google Shape;889;p115"/>
          <p:cNvSpPr/>
          <p:nvPr/>
        </p:nvSpPr>
        <p:spPr>
          <a:xfrm rot="202478">
            <a:off x="360860" y="1582634"/>
            <a:ext cx="1993163" cy="1090478"/>
          </a:xfrm>
          <a:prstGeom prst="ellipse">
            <a:avLst/>
          </a:prstGeom>
          <a:solidFill>
            <a:srgbClr val="99C9F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890" name="Google Shape;890;p115"/>
          <p:cNvSpPr/>
          <p:nvPr/>
        </p:nvSpPr>
        <p:spPr>
          <a:xfrm rot="983408">
            <a:off x="1312920" y="2330704"/>
            <a:ext cx="854254" cy="482093"/>
          </a:xfrm>
          <a:prstGeom prst="ellipse">
            <a:avLst/>
          </a:prstGeom>
          <a:solidFill>
            <a:srgbClr val="99C9F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891" name="Google Shape;891;p115"/>
          <p:cNvSpPr/>
          <p:nvPr/>
        </p:nvSpPr>
        <p:spPr>
          <a:xfrm rot="2093167">
            <a:off x="735630" y="1914890"/>
            <a:ext cx="1746252" cy="1211241"/>
          </a:xfrm>
          <a:custGeom>
            <a:rect b="b" l="l" r="r" t="t"/>
            <a:pathLst>
              <a:path extrusionOk="0" h="1301747" w="1738304">
                <a:moveTo>
                  <a:pt x="42080" y="1277102"/>
                </a:moveTo>
                <a:cubicBezTo>
                  <a:pt x="-69602" y="1140885"/>
                  <a:pt x="46104" y="157681"/>
                  <a:pt x="328808" y="28322"/>
                </a:cubicBezTo>
                <a:cubicBezTo>
                  <a:pt x="611512" y="-101037"/>
                  <a:pt x="1738304" y="239924"/>
                  <a:pt x="1738304" y="500949"/>
                </a:cubicBezTo>
                <a:cubicBezTo>
                  <a:pt x="1738304" y="761974"/>
                  <a:pt x="1342888" y="746233"/>
                  <a:pt x="998900" y="845622"/>
                </a:cubicBezTo>
                <a:cubicBezTo>
                  <a:pt x="654912" y="945011"/>
                  <a:pt x="153762" y="1413319"/>
                  <a:pt x="42080" y="1277102"/>
                </a:cubicBezTo>
                <a:close/>
              </a:path>
            </a:pathLst>
          </a:custGeom>
          <a:solidFill>
            <a:srgbClr val="99C9F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892" name="Google Shape;892;p115"/>
          <p:cNvSpPr/>
          <p:nvPr/>
        </p:nvSpPr>
        <p:spPr>
          <a:xfrm rot="2093167">
            <a:off x="876599" y="2031693"/>
            <a:ext cx="1745723" cy="1221751"/>
          </a:xfrm>
          <a:custGeom>
            <a:rect b="b" l="l" r="r" t="t"/>
            <a:pathLst>
              <a:path extrusionOk="0" h="1313041" w="1737778">
                <a:moveTo>
                  <a:pt x="48604" y="1282203"/>
                </a:moveTo>
                <a:cubicBezTo>
                  <a:pt x="-63243" y="1137430"/>
                  <a:pt x="17070" y="153377"/>
                  <a:pt x="298599" y="26349"/>
                </a:cubicBezTo>
                <a:cubicBezTo>
                  <a:pt x="580128" y="-100679"/>
                  <a:pt x="1737778" y="259011"/>
                  <a:pt x="1737778" y="520036"/>
                </a:cubicBezTo>
                <a:cubicBezTo>
                  <a:pt x="1737778" y="781061"/>
                  <a:pt x="1251213" y="767962"/>
                  <a:pt x="969684" y="894990"/>
                </a:cubicBezTo>
                <a:cubicBezTo>
                  <a:pt x="688155" y="1022018"/>
                  <a:pt x="160451" y="1426976"/>
                  <a:pt x="48604" y="1282203"/>
                </a:cubicBezTo>
                <a:close/>
              </a:path>
            </a:pathLst>
          </a:custGeom>
          <a:solidFill>
            <a:srgbClr val="99C9F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893" name="Google Shape;893;p115"/>
          <p:cNvSpPr/>
          <p:nvPr/>
        </p:nvSpPr>
        <p:spPr>
          <a:xfrm rot="-2954926">
            <a:off x="1691283" y="2730380"/>
            <a:ext cx="1287476" cy="1722782"/>
          </a:xfrm>
          <a:prstGeom prst="chord">
            <a:avLst>
              <a:gd fmla="val 2656703" name="adj1"/>
              <a:gd fmla="val 17025970" name="adj2"/>
            </a:avLst>
          </a:prstGeom>
          <a:solidFill>
            <a:srgbClr val="A9D07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894" name="Google Shape;894;p115"/>
          <p:cNvSpPr/>
          <p:nvPr/>
        </p:nvSpPr>
        <p:spPr>
          <a:xfrm rot="-2954926">
            <a:off x="563121" y="2467753"/>
            <a:ext cx="1287476" cy="1885363"/>
          </a:xfrm>
          <a:prstGeom prst="chord">
            <a:avLst>
              <a:gd fmla="val 2700000" name="adj1"/>
              <a:gd fmla="val 16867766" name="adj2"/>
            </a:avLst>
          </a:prstGeom>
          <a:solidFill>
            <a:srgbClr val="A9D07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895" name="Google Shape;895;p115"/>
          <p:cNvSpPr/>
          <p:nvPr/>
        </p:nvSpPr>
        <p:spPr>
          <a:xfrm rot="6357214">
            <a:off x="525217" y="2181761"/>
            <a:ext cx="1287476" cy="2430416"/>
          </a:xfrm>
          <a:prstGeom prst="chord">
            <a:avLst>
              <a:gd fmla="val 2700000" name="adj1"/>
              <a:gd fmla="val 17025970" name="adj2"/>
            </a:avLst>
          </a:prstGeom>
          <a:solidFill>
            <a:srgbClr val="A9D07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896" name="Google Shape;896;p115"/>
          <p:cNvSpPr/>
          <p:nvPr/>
        </p:nvSpPr>
        <p:spPr>
          <a:xfrm rot="2093167">
            <a:off x="1694772" y="1920452"/>
            <a:ext cx="2164874" cy="1602765"/>
          </a:xfrm>
          <a:custGeom>
            <a:rect b="b" l="l" r="r" t="t"/>
            <a:pathLst>
              <a:path extrusionOk="0" h="1376880" w="1722361">
                <a:moveTo>
                  <a:pt x="33187" y="1282203"/>
                </a:moveTo>
                <a:cubicBezTo>
                  <a:pt x="-43359" y="1086259"/>
                  <a:pt x="1653" y="153377"/>
                  <a:pt x="283182" y="26349"/>
                </a:cubicBezTo>
                <a:cubicBezTo>
                  <a:pt x="564711" y="-100679"/>
                  <a:pt x="1722361" y="259011"/>
                  <a:pt x="1722361" y="520036"/>
                </a:cubicBezTo>
                <a:cubicBezTo>
                  <a:pt x="1722361" y="781061"/>
                  <a:pt x="1023990" y="1074987"/>
                  <a:pt x="742461" y="1202015"/>
                </a:cubicBezTo>
                <a:cubicBezTo>
                  <a:pt x="460932" y="1329043"/>
                  <a:pt x="109733" y="1478147"/>
                  <a:pt x="33187" y="1282203"/>
                </a:cubicBezTo>
                <a:close/>
              </a:path>
            </a:pathLst>
          </a:custGeom>
          <a:solidFill>
            <a:srgbClr val="99C9F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897" name="Google Shape;897;p115"/>
          <p:cNvSpPr/>
          <p:nvPr/>
        </p:nvSpPr>
        <p:spPr>
          <a:xfrm rot="969764">
            <a:off x="1183837" y="2664921"/>
            <a:ext cx="494220" cy="128880"/>
          </a:xfrm>
          <a:prstGeom prst="triangle">
            <a:avLst>
              <a:gd fmla="val 50000" name="adj"/>
            </a:avLst>
          </a:prstGeom>
          <a:solidFill>
            <a:srgbClr val="99C9F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898" name="Google Shape;898;p115"/>
          <p:cNvSpPr/>
          <p:nvPr/>
        </p:nvSpPr>
        <p:spPr>
          <a:xfrm flipH="1" rot="-1583222">
            <a:off x="636404" y="2488752"/>
            <a:ext cx="822346" cy="484154"/>
          </a:xfrm>
          <a:prstGeom prst="diagStripe">
            <a:avLst>
              <a:gd fmla="val 3808" name="adj"/>
            </a:avLst>
          </a:prstGeom>
          <a:solidFill>
            <a:srgbClr val="99C9F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dk1"/>
              </a:solidFill>
              <a:latin typeface="Arial"/>
              <a:ea typeface="Arial"/>
              <a:cs typeface="Arial"/>
              <a:sym typeface="Arial"/>
            </a:endParaRPr>
          </a:p>
        </p:txBody>
      </p:sp>
      <p:sp>
        <p:nvSpPr>
          <p:cNvPr id="899" name="Google Shape;899;p115"/>
          <p:cNvSpPr/>
          <p:nvPr/>
        </p:nvSpPr>
        <p:spPr>
          <a:xfrm rot="276825">
            <a:off x="530748" y="2470326"/>
            <a:ext cx="434364" cy="234401"/>
          </a:xfrm>
          <a:prstGeom prst="ellipse">
            <a:avLst/>
          </a:prstGeom>
          <a:solidFill>
            <a:srgbClr val="99C9F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900" name="Google Shape;900;p115"/>
          <p:cNvSpPr/>
          <p:nvPr/>
        </p:nvSpPr>
        <p:spPr>
          <a:xfrm>
            <a:off x="1437108" y="2657930"/>
            <a:ext cx="318405" cy="177499"/>
          </a:xfrm>
          <a:prstGeom prst="ellipse">
            <a:avLst/>
          </a:prstGeom>
          <a:solidFill>
            <a:srgbClr val="99C9F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901" name="Google Shape;901;p115"/>
          <p:cNvSpPr txBox="1"/>
          <p:nvPr/>
        </p:nvSpPr>
        <p:spPr>
          <a:xfrm>
            <a:off x="4725844" y="1581087"/>
            <a:ext cx="4136464" cy="181588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GB" sz="1400" u="none" cap="none" strike="noStrike">
                <a:solidFill>
                  <a:srgbClr val="000000"/>
                </a:solidFill>
                <a:latin typeface="Arial"/>
                <a:ea typeface="Arial"/>
                <a:cs typeface="Arial"/>
                <a:sym typeface="Arial"/>
              </a:rPr>
              <a:t>12 facts, questions and discussion prompts</a:t>
            </a:r>
            <a:br>
              <a:rPr b="0" i="0" lang="en-GB" sz="1400" u="none" cap="none" strike="noStrike">
                <a:solidFill>
                  <a:srgbClr val="000000"/>
                </a:solidFill>
                <a:latin typeface="Arial"/>
                <a:ea typeface="Arial"/>
                <a:cs typeface="Arial"/>
                <a:sym typeface="Arial"/>
              </a:rPr>
            </a:br>
            <a:r>
              <a:rPr b="0" i="0" lang="en-GB" sz="1400" u="none" cap="none" strike="noStrike">
                <a:solidFill>
                  <a:srgbClr val="000000"/>
                </a:solidFill>
                <a:latin typeface="Arial"/>
                <a:ea typeface="Arial"/>
                <a:cs typeface="Arial"/>
                <a:sym typeface="Arial"/>
              </a:rPr>
              <a:t>linked to food, textiles and electrical waste</a:t>
            </a:r>
            <a:endParaRPr/>
          </a:p>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0" i="0" lang="en-GB" sz="1400" u="none" cap="none" strike="noStrike">
                <a:solidFill>
                  <a:srgbClr val="000000"/>
                </a:solidFill>
                <a:latin typeface="Arial"/>
                <a:ea typeface="Arial"/>
                <a:cs typeface="Arial"/>
                <a:sym typeface="Arial"/>
              </a:rPr>
              <a:t>Inspired by pupil research during the Circular Economy Introduction Workshop</a:t>
            </a:r>
            <a:endParaRPr/>
          </a:p>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0" i="0" lang="en-GB" sz="1400" u="none" cap="none" strike="noStrike">
                <a:solidFill>
                  <a:srgbClr val="000000"/>
                </a:solidFill>
                <a:latin typeface="Arial"/>
                <a:ea typeface="Arial"/>
                <a:cs typeface="Arial"/>
                <a:sym typeface="Arial"/>
              </a:rPr>
              <a:t>An interactive resource for discussion, learning and reflection</a:t>
            </a:r>
            <a:endParaRPr/>
          </a:p>
        </p:txBody>
      </p:sp>
      <p:sp>
        <p:nvSpPr>
          <p:cNvPr id="902" name="Google Shape;902;p115"/>
          <p:cNvSpPr txBox="1"/>
          <p:nvPr/>
        </p:nvSpPr>
        <p:spPr>
          <a:xfrm>
            <a:off x="571656" y="302081"/>
            <a:ext cx="6321300" cy="615600"/>
          </a:xfrm>
          <a:prstGeom prst="rect">
            <a:avLst/>
          </a:prstGeom>
          <a:noFill/>
          <a:ln>
            <a:noFill/>
          </a:ln>
          <a:effectLst>
            <a:outerShdw blurRad="57150" rotWithShape="0" algn="bl" dir="5400000" dist="19050">
              <a:srgbClr val="000000">
                <a:alpha val="86000"/>
              </a:srgbClr>
            </a:outerShdw>
          </a:effectLst>
        </p:spPr>
        <p:txBody>
          <a:bodyPr anchorCtr="0" anchor="t" bIns="0" lIns="0" spcFirstLastPara="1" rIns="0" wrap="square" tIns="0">
            <a:spAutoFit/>
          </a:bodyPr>
          <a:lstStyle/>
          <a:p>
            <a:pPr indent="0" lvl="0" marL="0" marR="0" rtl="0" algn="ctr">
              <a:lnSpc>
                <a:spcPct val="124003"/>
              </a:lnSpc>
              <a:spcBef>
                <a:spcPts val="0"/>
              </a:spcBef>
              <a:spcAft>
                <a:spcPts val="0"/>
              </a:spcAft>
              <a:buClr>
                <a:srgbClr val="000000"/>
              </a:buClr>
              <a:buSzPts val="4000"/>
              <a:buFont typeface="Arial"/>
              <a:buNone/>
            </a:pPr>
            <a:r>
              <a:rPr b="0" i="0" lang="en-GB" sz="4000" u="none" cap="none" strike="noStrike">
                <a:solidFill>
                  <a:schemeClr val="lt2"/>
                </a:solidFill>
                <a:latin typeface="Lilita One"/>
                <a:ea typeface="Lilita One"/>
                <a:cs typeface="Lilita One"/>
                <a:sym typeface="Lilita One"/>
              </a:rPr>
              <a:t>The Waste Prevention Wheel</a:t>
            </a:r>
            <a:endParaRPr b="0" i="0" sz="900" u="none" cap="none" strike="noStrike">
              <a:solidFill>
                <a:schemeClr val="lt2"/>
              </a:solidFill>
              <a:latin typeface="Arial"/>
              <a:ea typeface="Arial"/>
              <a:cs typeface="Arial"/>
              <a:sym typeface="Arial"/>
            </a:endParaRPr>
          </a:p>
        </p:txBody>
      </p:sp>
      <p:pic>
        <p:nvPicPr>
          <p:cNvPr id="903" name="Google Shape;903;p115"/>
          <p:cNvPicPr preferRelativeResize="0"/>
          <p:nvPr/>
        </p:nvPicPr>
        <p:blipFill rotWithShape="1">
          <a:blip r:embed="rId4">
            <a:alphaModFix/>
          </a:blip>
          <a:srcRect b="0" l="0" r="0" t="0"/>
          <a:stretch/>
        </p:blipFill>
        <p:spPr>
          <a:xfrm>
            <a:off x="107517" y="1372671"/>
            <a:ext cx="2337102" cy="1752827"/>
          </a:xfrm>
          <a:custGeom>
            <a:rect b="b" l="l" r="r" t="t"/>
            <a:pathLst>
              <a:path extrusionOk="0" fill="none" h="1752827" w="2337102">
                <a:moveTo>
                  <a:pt x="0" y="0"/>
                </a:moveTo>
                <a:cubicBezTo>
                  <a:pt x="224267" y="-15976"/>
                  <a:pt x="306841" y="-16848"/>
                  <a:pt x="560904" y="0"/>
                </a:cubicBezTo>
                <a:cubicBezTo>
                  <a:pt x="814967" y="16848"/>
                  <a:pt x="959332" y="-24657"/>
                  <a:pt x="1191922" y="0"/>
                </a:cubicBezTo>
                <a:cubicBezTo>
                  <a:pt x="1424512" y="24657"/>
                  <a:pt x="1500349" y="-10843"/>
                  <a:pt x="1799569" y="0"/>
                </a:cubicBezTo>
                <a:cubicBezTo>
                  <a:pt x="2098789" y="10843"/>
                  <a:pt x="2109255" y="554"/>
                  <a:pt x="2337102" y="0"/>
                </a:cubicBezTo>
                <a:cubicBezTo>
                  <a:pt x="2349316" y="179617"/>
                  <a:pt x="2331783" y="477375"/>
                  <a:pt x="2337102" y="619332"/>
                </a:cubicBezTo>
                <a:cubicBezTo>
                  <a:pt x="2342421" y="761289"/>
                  <a:pt x="2330408" y="888635"/>
                  <a:pt x="2337102" y="1151023"/>
                </a:cubicBezTo>
                <a:cubicBezTo>
                  <a:pt x="2343796" y="1413411"/>
                  <a:pt x="2344783" y="1470983"/>
                  <a:pt x="2337102" y="1752827"/>
                </a:cubicBezTo>
                <a:cubicBezTo>
                  <a:pt x="2184067" y="1752130"/>
                  <a:pt x="2029655" y="1734202"/>
                  <a:pt x="1822940" y="1752827"/>
                </a:cubicBezTo>
                <a:cubicBezTo>
                  <a:pt x="1616225" y="1771452"/>
                  <a:pt x="1486260" y="1727790"/>
                  <a:pt x="1238664" y="1752827"/>
                </a:cubicBezTo>
                <a:cubicBezTo>
                  <a:pt x="991068" y="1777864"/>
                  <a:pt x="826585" y="1766720"/>
                  <a:pt x="631018" y="1752827"/>
                </a:cubicBezTo>
                <a:cubicBezTo>
                  <a:pt x="435451" y="1738934"/>
                  <a:pt x="310317" y="1739818"/>
                  <a:pt x="0" y="1752827"/>
                </a:cubicBezTo>
                <a:cubicBezTo>
                  <a:pt x="12961" y="1545797"/>
                  <a:pt x="19287" y="1340597"/>
                  <a:pt x="0" y="1133495"/>
                </a:cubicBezTo>
                <a:cubicBezTo>
                  <a:pt x="-19287" y="926393"/>
                  <a:pt x="-18234" y="811975"/>
                  <a:pt x="0" y="514163"/>
                </a:cubicBezTo>
                <a:cubicBezTo>
                  <a:pt x="18234" y="216351"/>
                  <a:pt x="-13251" y="209681"/>
                  <a:pt x="0" y="0"/>
                </a:cubicBezTo>
                <a:close/>
              </a:path>
              <a:path extrusionOk="0" h="1752827" w="2337102">
                <a:moveTo>
                  <a:pt x="0" y="0"/>
                </a:moveTo>
                <a:cubicBezTo>
                  <a:pt x="144855" y="7702"/>
                  <a:pt x="307517" y="17563"/>
                  <a:pt x="560904" y="0"/>
                </a:cubicBezTo>
                <a:cubicBezTo>
                  <a:pt x="814291" y="-17563"/>
                  <a:pt x="978986" y="8309"/>
                  <a:pt x="1168551" y="0"/>
                </a:cubicBezTo>
                <a:cubicBezTo>
                  <a:pt x="1358116" y="-8309"/>
                  <a:pt x="1481438" y="-13326"/>
                  <a:pt x="1729455" y="0"/>
                </a:cubicBezTo>
                <a:cubicBezTo>
                  <a:pt x="1977472" y="13326"/>
                  <a:pt x="2149423" y="8795"/>
                  <a:pt x="2337102" y="0"/>
                </a:cubicBezTo>
                <a:cubicBezTo>
                  <a:pt x="2341769" y="131491"/>
                  <a:pt x="2321939" y="410408"/>
                  <a:pt x="2337102" y="584276"/>
                </a:cubicBezTo>
                <a:cubicBezTo>
                  <a:pt x="2352265" y="758144"/>
                  <a:pt x="2312341" y="947098"/>
                  <a:pt x="2337102" y="1115967"/>
                </a:cubicBezTo>
                <a:cubicBezTo>
                  <a:pt x="2361863" y="1284836"/>
                  <a:pt x="2342677" y="1580577"/>
                  <a:pt x="2337102" y="1752827"/>
                </a:cubicBezTo>
                <a:cubicBezTo>
                  <a:pt x="2184350" y="1751875"/>
                  <a:pt x="2010916" y="1776826"/>
                  <a:pt x="1776198" y="1752827"/>
                </a:cubicBezTo>
                <a:cubicBezTo>
                  <a:pt x="1541480" y="1728828"/>
                  <a:pt x="1359480" y="1725508"/>
                  <a:pt x="1215293" y="1752827"/>
                </a:cubicBezTo>
                <a:cubicBezTo>
                  <a:pt x="1071106" y="1780146"/>
                  <a:pt x="766864" y="1728196"/>
                  <a:pt x="654389" y="1752827"/>
                </a:cubicBezTo>
                <a:cubicBezTo>
                  <a:pt x="541914" y="1777458"/>
                  <a:pt x="204773" y="1729015"/>
                  <a:pt x="0" y="1752827"/>
                </a:cubicBezTo>
                <a:cubicBezTo>
                  <a:pt x="-87" y="1492908"/>
                  <a:pt x="-24716" y="1445096"/>
                  <a:pt x="0" y="1186080"/>
                </a:cubicBezTo>
                <a:cubicBezTo>
                  <a:pt x="24716" y="927064"/>
                  <a:pt x="-10686" y="897627"/>
                  <a:pt x="0" y="654389"/>
                </a:cubicBezTo>
                <a:cubicBezTo>
                  <a:pt x="10686" y="411151"/>
                  <a:pt x="21375" y="220231"/>
                  <a:pt x="0" y="0"/>
                </a:cubicBezTo>
                <a:close/>
              </a:path>
            </a:pathLst>
          </a:custGeom>
          <a:noFill/>
          <a:ln cap="flat" cmpd="sng" w="19050">
            <a:solidFill>
              <a:srgbClr val="4D7525"/>
            </a:solidFill>
            <a:prstDash val="solid"/>
            <a:round/>
            <a:headEnd len="sm" w="sm" type="none"/>
            <a:tailEnd len="sm" w="sm" type="none"/>
          </a:ln>
        </p:spPr>
      </p:pic>
      <p:pic>
        <p:nvPicPr>
          <p:cNvPr id="904" name="Google Shape;904;p115"/>
          <p:cNvPicPr preferRelativeResize="0"/>
          <p:nvPr/>
        </p:nvPicPr>
        <p:blipFill rotWithShape="1">
          <a:blip r:embed="rId5">
            <a:alphaModFix/>
          </a:blip>
          <a:srcRect b="0" l="0" r="0" t="0"/>
          <a:stretch/>
        </p:blipFill>
        <p:spPr>
          <a:xfrm rot="5400000">
            <a:off x="2430685" y="2369958"/>
            <a:ext cx="2394202" cy="1795652"/>
          </a:xfrm>
          <a:custGeom>
            <a:rect b="b" l="l" r="r" t="t"/>
            <a:pathLst>
              <a:path extrusionOk="0" fill="none" h="1795652" w="2394202">
                <a:moveTo>
                  <a:pt x="0" y="0"/>
                </a:moveTo>
                <a:cubicBezTo>
                  <a:pt x="260049" y="-3378"/>
                  <a:pt x="294005" y="-21375"/>
                  <a:pt x="526724" y="0"/>
                </a:cubicBezTo>
                <a:cubicBezTo>
                  <a:pt x="759443" y="21375"/>
                  <a:pt x="934344" y="21494"/>
                  <a:pt x="1125275" y="0"/>
                </a:cubicBezTo>
                <a:cubicBezTo>
                  <a:pt x="1316206" y="-21494"/>
                  <a:pt x="1422247" y="-20248"/>
                  <a:pt x="1651999" y="0"/>
                </a:cubicBezTo>
                <a:cubicBezTo>
                  <a:pt x="1881751" y="20248"/>
                  <a:pt x="2118971" y="-25242"/>
                  <a:pt x="2394202" y="0"/>
                </a:cubicBezTo>
                <a:cubicBezTo>
                  <a:pt x="2376376" y="279843"/>
                  <a:pt x="2419161" y="325564"/>
                  <a:pt x="2394202" y="562638"/>
                </a:cubicBezTo>
                <a:cubicBezTo>
                  <a:pt x="2369243" y="799712"/>
                  <a:pt x="2413675" y="909530"/>
                  <a:pt x="2394202" y="1161188"/>
                </a:cubicBezTo>
                <a:cubicBezTo>
                  <a:pt x="2374730" y="1412846"/>
                  <a:pt x="2416199" y="1531862"/>
                  <a:pt x="2394202" y="1795652"/>
                </a:cubicBezTo>
                <a:cubicBezTo>
                  <a:pt x="2263984" y="1817051"/>
                  <a:pt x="2030855" y="1809044"/>
                  <a:pt x="1771709" y="1795652"/>
                </a:cubicBezTo>
                <a:cubicBezTo>
                  <a:pt x="1512563" y="1782260"/>
                  <a:pt x="1399879" y="1808700"/>
                  <a:pt x="1173159" y="1795652"/>
                </a:cubicBezTo>
                <a:cubicBezTo>
                  <a:pt x="946439" y="1782605"/>
                  <a:pt x="770418" y="1785880"/>
                  <a:pt x="598551" y="1795652"/>
                </a:cubicBezTo>
                <a:cubicBezTo>
                  <a:pt x="426684" y="1805424"/>
                  <a:pt x="160143" y="1771483"/>
                  <a:pt x="0" y="1795652"/>
                </a:cubicBezTo>
                <a:cubicBezTo>
                  <a:pt x="-5619" y="1618475"/>
                  <a:pt x="20144" y="1381569"/>
                  <a:pt x="0" y="1215058"/>
                </a:cubicBezTo>
                <a:cubicBezTo>
                  <a:pt x="-20144" y="1048547"/>
                  <a:pt x="-27758" y="745025"/>
                  <a:pt x="0" y="598551"/>
                </a:cubicBezTo>
                <a:cubicBezTo>
                  <a:pt x="27758" y="452077"/>
                  <a:pt x="-25552" y="298901"/>
                  <a:pt x="0" y="0"/>
                </a:cubicBezTo>
                <a:close/>
              </a:path>
              <a:path extrusionOk="0" h="1795652" w="2394202">
                <a:moveTo>
                  <a:pt x="0" y="0"/>
                </a:moveTo>
                <a:cubicBezTo>
                  <a:pt x="320110" y="-13322"/>
                  <a:pt x="326153" y="179"/>
                  <a:pt x="646435" y="0"/>
                </a:cubicBezTo>
                <a:cubicBezTo>
                  <a:pt x="966718" y="-179"/>
                  <a:pt x="1043731" y="19955"/>
                  <a:pt x="1268927" y="0"/>
                </a:cubicBezTo>
                <a:cubicBezTo>
                  <a:pt x="1494123" y="-19955"/>
                  <a:pt x="2114513" y="52542"/>
                  <a:pt x="2394202" y="0"/>
                </a:cubicBezTo>
                <a:cubicBezTo>
                  <a:pt x="2370065" y="189190"/>
                  <a:pt x="2412909" y="302037"/>
                  <a:pt x="2394202" y="544681"/>
                </a:cubicBezTo>
                <a:cubicBezTo>
                  <a:pt x="2375495" y="787325"/>
                  <a:pt x="2405005" y="1046117"/>
                  <a:pt x="2394202" y="1179145"/>
                </a:cubicBezTo>
                <a:cubicBezTo>
                  <a:pt x="2383399" y="1312173"/>
                  <a:pt x="2399066" y="1569299"/>
                  <a:pt x="2394202" y="1795652"/>
                </a:cubicBezTo>
                <a:cubicBezTo>
                  <a:pt x="2248078" y="1771386"/>
                  <a:pt x="2007328" y="1775771"/>
                  <a:pt x="1771709" y="1795652"/>
                </a:cubicBezTo>
                <a:cubicBezTo>
                  <a:pt x="1536090" y="1815533"/>
                  <a:pt x="1361556" y="1814403"/>
                  <a:pt x="1221043" y="1795652"/>
                </a:cubicBezTo>
                <a:cubicBezTo>
                  <a:pt x="1080530" y="1776901"/>
                  <a:pt x="801721" y="1801488"/>
                  <a:pt x="622493" y="1795652"/>
                </a:cubicBezTo>
                <a:cubicBezTo>
                  <a:pt x="443265" y="1789817"/>
                  <a:pt x="227239" y="1784144"/>
                  <a:pt x="0" y="1795652"/>
                </a:cubicBezTo>
                <a:cubicBezTo>
                  <a:pt x="2000" y="1604046"/>
                  <a:pt x="2713" y="1485378"/>
                  <a:pt x="0" y="1215058"/>
                </a:cubicBezTo>
                <a:cubicBezTo>
                  <a:pt x="-2713" y="944738"/>
                  <a:pt x="-4293" y="798283"/>
                  <a:pt x="0" y="580594"/>
                </a:cubicBezTo>
                <a:cubicBezTo>
                  <a:pt x="4293" y="362905"/>
                  <a:pt x="253" y="169499"/>
                  <a:pt x="0" y="0"/>
                </a:cubicBezTo>
                <a:close/>
              </a:path>
            </a:pathLst>
          </a:custGeom>
          <a:noFill/>
          <a:ln cap="flat" cmpd="sng" w="28575">
            <a:solidFill>
              <a:srgbClr val="4D7525"/>
            </a:solidFill>
            <a:prstDash val="solid"/>
            <a:round/>
            <a:headEnd len="sm" w="sm" type="none"/>
            <a:tailEnd len="sm" w="sm" type="none"/>
          </a:ln>
        </p:spPr>
      </p:pic>
      <p:pic>
        <p:nvPicPr>
          <p:cNvPr id="905" name="Google Shape;905;p115"/>
          <p:cNvPicPr preferRelativeResize="0"/>
          <p:nvPr/>
        </p:nvPicPr>
        <p:blipFill rotWithShape="1">
          <a:blip r:embed="rId6">
            <a:alphaModFix/>
          </a:blip>
          <a:srcRect b="0" l="0" r="0" t="0"/>
          <a:stretch/>
        </p:blipFill>
        <p:spPr>
          <a:xfrm>
            <a:off x="698412" y="3302880"/>
            <a:ext cx="1711795" cy="1711795"/>
          </a:xfrm>
          <a:prstGeom prst="rect">
            <a:avLst/>
          </a:prstGeom>
          <a:noFill/>
          <a:ln>
            <a:noFill/>
          </a:ln>
        </p:spPr>
      </p:pic>
      <p:pic>
        <p:nvPicPr>
          <p:cNvPr id="906" name="Google Shape;906;p115"/>
          <p:cNvPicPr preferRelativeResize="0"/>
          <p:nvPr/>
        </p:nvPicPr>
        <p:blipFill rotWithShape="1">
          <a:blip r:embed="rId7">
            <a:alphaModFix/>
          </a:blip>
          <a:srcRect b="0" l="0" r="0" t="0"/>
          <a:stretch/>
        </p:blipFill>
        <p:spPr>
          <a:xfrm flipH="1">
            <a:off x="-9786" y="4137024"/>
            <a:ext cx="2610672" cy="987084"/>
          </a:xfrm>
          <a:prstGeom prst="rect">
            <a:avLst/>
          </a:prstGeom>
          <a:noFill/>
          <a:ln>
            <a:noFill/>
          </a:ln>
        </p:spPr>
      </p:pic>
      <p:pic>
        <p:nvPicPr>
          <p:cNvPr id="907" name="Google Shape;907;p115"/>
          <p:cNvPicPr preferRelativeResize="0"/>
          <p:nvPr/>
        </p:nvPicPr>
        <p:blipFill rotWithShape="1">
          <a:blip r:embed="rId8">
            <a:alphaModFix/>
          </a:blip>
          <a:srcRect b="0" l="0" r="0" t="0"/>
          <a:stretch/>
        </p:blipFill>
        <p:spPr>
          <a:xfrm>
            <a:off x="1879499" y="3820277"/>
            <a:ext cx="361003" cy="381059"/>
          </a:xfrm>
          <a:prstGeom prst="rect">
            <a:avLst/>
          </a:prstGeom>
          <a:noFill/>
          <a:ln>
            <a:noFill/>
          </a:ln>
        </p:spPr>
      </p:pic>
      <p:pic>
        <p:nvPicPr>
          <p:cNvPr id="908" name="Google Shape;908;p115"/>
          <p:cNvPicPr preferRelativeResize="0"/>
          <p:nvPr/>
        </p:nvPicPr>
        <p:blipFill rotWithShape="1">
          <a:blip r:embed="rId9">
            <a:alphaModFix/>
          </a:blip>
          <a:srcRect b="0" l="0" r="0" t="0"/>
          <a:stretch/>
        </p:blipFill>
        <p:spPr>
          <a:xfrm>
            <a:off x="954499" y="3176848"/>
            <a:ext cx="317438" cy="293130"/>
          </a:xfrm>
          <a:prstGeom prst="rect">
            <a:avLst/>
          </a:prstGeom>
          <a:noFill/>
          <a:ln>
            <a:noFill/>
          </a:ln>
        </p:spPr>
      </p:pic>
      <p:pic>
        <p:nvPicPr>
          <p:cNvPr id="909" name="Google Shape;909;p115"/>
          <p:cNvPicPr preferRelativeResize="0"/>
          <p:nvPr/>
        </p:nvPicPr>
        <p:blipFill rotWithShape="1">
          <a:blip r:embed="rId10">
            <a:alphaModFix/>
          </a:blip>
          <a:srcRect b="0" l="0" r="0" t="0"/>
          <a:stretch/>
        </p:blipFill>
        <p:spPr>
          <a:xfrm>
            <a:off x="8339" y="3111899"/>
            <a:ext cx="675150" cy="1544481"/>
          </a:xfrm>
          <a:prstGeom prst="rect">
            <a:avLst/>
          </a:prstGeom>
          <a:noFill/>
          <a:ln>
            <a:noFill/>
          </a:ln>
        </p:spPr>
      </p:pic>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3" name="Shape 913"/>
        <p:cNvGrpSpPr/>
        <p:nvPr/>
      </p:nvGrpSpPr>
      <p:grpSpPr>
        <a:xfrm>
          <a:off x="0" y="0"/>
          <a:ext cx="0" cy="0"/>
          <a:chOff x="0" y="0"/>
          <a:chExt cx="0" cy="0"/>
        </a:xfrm>
      </p:grpSpPr>
      <p:pic>
        <p:nvPicPr>
          <p:cNvPr id="914" name="Google Shape;914;p116" title="Copy of NIRN Presentation Template WITH DAERA LOGO no text (9).png"/>
          <p:cNvPicPr preferRelativeResize="0"/>
          <p:nvPr/>
        </p:nvPicPr>
        <p:blipFill rotWithShape="1">
          <a:blip r:embed="rId3">
            <a:alphaModFix/>
          </a:blip>
          <a:srcRect b="0" l="0" r="0" t="0"/>
          <a:stretch/>
        </p:blipFill>
        <p:spPr>
          <a:xfrm>
            <a:off x="-33775" y="-33075"/>
            <a:ext cx="9229051" cy="5191325"/>
          </a:xfrm>
          <a:prstGeom prst="rect">
            <a:avLst/>
          </a:prstGeom>
          <a:noFill/>
          <a:ln>
            <a:noFill/>
          </a:ln>
        </p:spPr>
      </p:pic>
      <p:sp>
        <p:nvSpPr>
          <p:cNvPr id="915" name="Google Shape;915;p116"/>
          <p:cNvSpPr txBox="1"/>
          <p:nvPr/>
        </p:nvSpPr>
        <p:spPr>
          <a:xfrm>
            <a:off x="875847" y="328116"/>
            <a:ext cx="6349200" cy="615600"/>
          </a:xfrm>
          <a:prstGeom prst="rect">
            <a:avLst/>
          </a:prstGeom>
          <a:noFill/>
          <a:ln>
            <a:noFill/>
          </a:ln>
          <a:effectLst>
            <a:outerShdw blurRad="57150" rotWithShape="0" algn="bl" dir="5400000" dist="19050">
              <a:srgbClr val="000000">
                <a:alpha val="83000"/>
              </a:srgbClr>
            </a:outerShdw>
          </a:effectLst>
        </p:spPr>
        <p:txBody>
          <a:bodyPr anchorCtr="0" anchor="t" bIns="0" lIns="0" spcFirstLastPara="1" rIns="0" wrap="square" tIns="0">
            <a:spAutoFit/>
          </a:bodyPr>
          <a:lstStyle/>
          <a:p>
            <a:pPr indent="0" lvl="0" marL="0" marR="0" rtl="0" algn="ctr">
              <a:lnSpc>
                <a:spcPct val="124003"/>
              </a:lnSpc>
              <a:spcBef>
                <a:spcPts val="0"/>
              </a:spcBef>
              <a:spcAft>
                <a:spcPts val="0"/>
              </a:spcAft>
              <a:buClr>
                <a:srgbClr val="000000"/>
              </a:buClr>
              <a:buSzPts val="4000"/>
              <a:buFont typeface="Arial"/>
              <a:buNone/>
            </a:pPr>
            <a:r>
              <a:rPr b="0" i="0" lang="en-GB" sz="4000" u="none" cap="none" strike="noStrike">
                <a:solidFill>
                  <a:schemeClr val="lt2"/>
                </a:solidFill>
                <a:latin typeface="Lilita One"/>
                <a:ea typeface="Lilita One"/>
                <a:cs typeface="Lilita One"/>
                <a:sym typeface="Lilita One"/>
              </a:rPr>
              <a:t>More Than Just a Resource</a:t>
            </a:r>
            <a:endParaRPr b="0" i="0" sz="900" u="none" cap="none" strike="noStrike">
              <a:solidFill>
                <a:schemeClr val="lt2"/>
              </a:solidFill>
              <a:latin typeface="Arial"/>
              <a:ea typeface="Arial"/>
              <a:cs typeface="Arial"/>
              <a:sym typeface="Arial"/>
            </a:endParaRPr>
          </a:p>
        </p:txBody>
      </p:sp>
      <p:sp>
        <p:nvSpPr>
          <p:cNvPr id="916" name="Google Shape;916;p116"/>
          <p:cNvSpPr txBox="1"/>
          <p:nvPr/>
        </p:nvSpPr>
        <p:spPr>
          <a:xfrm>
            <a:off x="427839" y="1704519"/>
            <a:ext cx="4144161" cy="246221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GB" sz="1400" u="none" cap="none" strike="noStrike">
                <a:solidFill>
                  <a:srgbClr val="000000"/>
                </a:solidFill>
                <a:latin typeface="Arial"/>
                <a:ea typeface="Arial"/>
                <a:cs typeface="Arial"/>
                <a:sym typeface="Arial"/>
              </a:rPr>
              <a:t>Visual tools can make complex ideas easier to understand and provide a starting point for discussion.</a:t>
            </a:r>
            <a:endParaRPr/>
          </a:p>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0" i="0" lang="en-GB" sz="1400" u="none" cap="none" strike="noStrike">
                <a:solidFill>
                  <a:srgbClr val="000000"/>
                </a:solidFill>
                <a:latin typeface="Arial"/>
                <a:ea typeface="Arial"/>
                <a:cs typeface="Arial"/>
                <a:sym typeface="Arial"/>
              </a:rPr>
              <a:t>The Waste Prevention Wheel uses simple facts, questions and visual prompts, while its reclaimed materials reinforce the message of reuse and resourcefulness.</a:t>
            </a:r>
            <a:endParaRPr/>
          </a:p>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0" i="0" lang="en-GB" sz="1400" u="none" cap="none" strike="noStrike">
                <a:solidFill>
                  <a:srgbClr val="000000"/>
                </a:solidFill>
                <a:latin typeface="Arial"/>
                <a:ea typeface="Arial"/>
                <a:cs typeface="Arial"/>
                <a:sym typeface="Arial"/>
              </a:rPr>
              <a:t>Encouraging pupils to question, discuss and rethink waste.</a:t>
            </a:r>
            <a:endParaRPr/>
          </a:p>
        </p:txBody>
      </p:sp>
      <p:pic>
        <p:nvPicPr>
          <p:cNvPr id="917" name="Google Shape;917;p116"/>
          <p:cNvPicPr preferRelativeResize="0"/>
          <p:nvPr/>
        </p:nvPicPr>
        <p:blipFill rotWithShape="1">
          <a:blip r:embed="rId4">
            <a:alphaModFix/>
          </a:blip>
          <a:srcRect b="0" l="0" r="0" t="0"/>
          <a:stretch/>
        </p:blipFill>
        <p:spPr>
          <a:xfrm>
            <a:off x="4678203" y="1091402"/>
            <a:ext cx="2468080" cy="3290773"/>
          </a:xfrm>
          <a:prstGeom prst="ellipse">
            <a:avLst/>
          </a:prstGeom>
          <a:noFill/>
          <a:ln>
            <a:noFill/>
          </a:ln>
        </p:spPr>
      </p:pic>
      <p:pic>
        <p:nvPicPr>
          <p:cNvPr id="918" name="Google Shape;918;p116"/>
          <p:cNvPicPr preferRelativeResize="0"/>
          <p:nvPr/>
        </p:nvPicPr>
        <p:blipFill rotWithShape="1">
          <a:blip r:embed="rId5">
            <a:alphaModFix/>
          </a:blip>
          <a:srcRect b="0" l="0" r="0" t="0"/>
          <a:stretch/>
        </p:blipFill>
        <p:spPr>
          <a:xfrm flipH="1">
            <a:off x="7869428" y="1091402"/>
            <a:ext cx="1325848" cy="2250577"/>
          </a:xfrm>
          <a:prstGeom prst="rect">
            <a:avLst/>
          </a:prstGeom>
          <a:noFill/>
          <a:ln>
            <a:noFill/>
          </a:ln>
        </p:spPr>
      </p:pic>
      <p:pic>
        <p:nvPicPr>
          <p:cNvPr id="919" name="Google Shape;919;p116"/>
          <p:cNvPicPr preferRelativeResize="0"/>
          <p:nvPr/>
        </p:nvPicPr>
        <p:blipFill rotWithShape="1">
          <a:blip r:embed="rId6">
            <a:alphaModFix/>
          </a:blip>
          <a:srcRect b="0" l="0" r="0" t="0"/>
          <a:stretch/>
        </p:blipFill>
        <p:spPr>
          <a:xfrm>
            <a:off x="7869428" y="2504344"/>
            <a:ext cx="1325847" cy="1877831"/>
          </a:xfrm>
          <a:prstGeom prst="rect">
            <a:avLst/>
          </a:prstGeom>
          <a:noFill/>
          <a:ln>
            <a:noFill/>
          </a:ln>
        </p:spPr>
      </p:pic>
      <p:pic>
        <p:nvPicPr>
          <p:cNvPr id="920" name="Google Shape;920;p116"/>
          <p:cNvPicPr preferRelativeResize="0"/>
          <p:nvPr/>
        </p:nvPicPr>
        <p:blipFill rotWithShape="1">
          <a:blip r:embed="rId7">
            <a:alphaModFix/>
          </a:blip>
          <a:srcRect b="0" l="0" r="0" t="0"/>
          <a:stretch/>
        </p:blipFill>
        <p:spPr>
          <a:xfrm>
            <a:off x="7077894" y="1354969"/>
            <a:ext cx="791534" cy="746600"/>
          </a:xfrm>
          <a:prstGeom prst="rect">
            <a:avLst/>
          </a:prstGeom>
          <a:noFill/>
          <a:ln>
            <a:noFill/>
          </a:ln>
        </p:spPr>
      </p:pic>
      <p:pic>
        <p:nvPicPr>
          <p:cNvPr id="921" name="Google Shape;921;p116"/>
          <p:cNvPicPr preferRelativeResize="0"/>
          <p:nvPr/>
        </p:nvPicPr>
        <p:blipFill rotWithShape="1">
          <a:blip r:embed="rId8">
            <a:alphaModFix/>
          </a:blip>
          <a:srcRect b="0" l="0" r="0" t="0"/>
          <a:stretch/>
        </p:blipFill>
        <p:spPr>
          <a:xfrm>
            <a:off x="7225075" y="3307099"/>
            <a:ext cx="455760" cy="401068"/>
          </a:xfrm>
          <a:prstGeom prst="rect">
            <a:avLst/>
          </a:prstGeom>
          <a:noFill/>
          <a:ln>
            <a:noFill/>
          </a:ln>
        </p:spPr>
      </p:pic>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5" name="Shape 925"/>
        <p:cNvGrpSpPr/>
        <p:nvPr/>
      </p:nvGrpSpPr>
      <p:grpSpPr>
        <a:xfrm>
          <a:off x="0" y="0"/>
          <a:ext cx="0" cy="0"/>
          <a:chOff x="0" y="0"/>
          <a:chExt cx="0" cy="0"/>
        </a:xfrm>
      </p:grpSpPr>
      <p:pic>
        <p:nvPicPr>
          <p:cNvPr id="926" name="Google Shape;926;p117" title="Copy of NIRN Presentation Template WITH DAERA LOGO no text (8).png"/>
          <p:cNvPicPr preferRelativeResize="0"/>
          <p:nvPr/>
        </p:nvPicPr>
        <p:blipFill rotWithShape="1">
          <a:blip r:embed="rId3">
            <a:alphaModFix/>
          </a:blip>
          <a:srcRect b="0" l="0" r="0" t="0"/>
          <a:stretch/>
        </p:blipFill>
        <p:spPr>
          <a:xfrm>
            <a:off x="0" y="0"/>
            <a:ext cx="9144000" cy="5143511"/>
          </a:xfrm>
          <a:prstGeom prst="rect">
            <a:avLst/>
          </a:prstGeom>
          <a:noFill/>
          <a:ln>
            <a:noFill/>
          </a:ln>
        </p:spPr>
      </p:pic>
      <p:sp>
        <p:nvSpPr>
          <p:cNvPr id="927" name="Google Shape;927;p117"/>
          <p:cNvSpPr txBox="1"/>
          <p:nvPr/>
        </p:nvSpPr>
        <p:spPr>
          <a:xfrm>
            <a:off x="4572000" y="2001742"/>
            <a:ext cx="3630300" cy="708000"/>
          </a:xfrm>
          <a:prstGeom prst="rect">
            <a:avLst/>
          </a:prstGeom>
          <a:noFill/>
          <a:ln>
            <a:noFill/>
          </a:ln>
          <a:effectLst>
            <a:outerShdw blurRad="57150" rotWithShape="0" algn="bl" dir="5400000" dist="19050">
              <a:srgbClr val="000000">
                <a:alpha val="50000"/>
              </a:srgbClr>
            </a:outerShdw>
          </a:effectLst>
        </p:spPr>
        <p:txBody>
          <a:bodyPr anchorCtr="0" anchor="t" bIns="0" lIns="0" spcFirstLastPara="1" rIns="0" wrap="square" tIns="0">
            <a:spAutoFit/>
          </a:bodyPr>
          <a:lstStyle/>
          <a:p>
            <a:pPr indent="0" lvl="0" marL="0" marR="0" rtl="0" algn="l">
              <a:lnSpc>
                <a:spcPct val="124002"/>
              </a:lnSpc>
              <a:spcBef>
                <a:spcPts val="0"/>
              </a:spcBef>
              <a:spcAft>
                <a:spcPts val="0"/>
              </a:spcAft>
              <a:buClr>
                <a:srgbClr val="000000"/>
              </a:buClr>
              <a:buSzPts val="4600"/>
              <a:buFont typeface="Arial"/>
              <a:buNone/>
            </a:pPr>
            <a:r>
              <a:rPr b="0" i="0" lang="en-GB" sz="4600" u="none" cap="none" strike="noStrike">
                <a:solidFill>
                  <a:srgbClr val="FFFFFF"/>
                </a:solidFill>
                <a:latin typeface="Lilita One"/>
                <a:ea typeface="Lilita One"/>
                <a:cs typeface="Lilita One"/>
                <a:sym typeface="Lilita One"/>
              </a:rPr>
              <a:t>thank you</a:t>
            </a:r>
            <a:endParaRPr b="0" i="0" sz="700" u="none" cap="none" strike="noStrike">
              <a:solidFill>
                <a:srgbClr val="000000"/>
              </a:solidFill>
              <a:latin typeface="Arial"/>
              <a:ea typeface="Arial"/>
              <a:cs typeface="Arial"/>
              <a:sym typeface="Arial"/>
            </a:endParaRPr>
          </a:p>
        </p:txBody>
      </p:sp>
      <p:sp>
        <p:nvSpPr>
          <p:cNvPr id="928" name="Google Shape;928;p117"/>
          <p:cNvSpPr txBox="1"/>
          <p:nvPr/>
        </p:nvSpPr>
        <p:spPr>
          <a:xfrm>
            <a:off x="4572000" y="2696701"/>
            <a:ext cx="2399100" cy="477300"/>
          </a:xfrm>
          <a:prstGeom prst="rect">
            <a:avLst/>
          </a:prstGeom>
          <a:noFill/>
          <a:ln>
            <a:noFill/>
          </a:ln>
        </p:spPr>
        <p:txBody>
          <a:bodyPr anchorCtr="0" anchor="t" bIns="0" lIns="0" spcFirstLastPara="1" rIns="0" wrap="square" tIns="0">
            <a:spAutoFit/>
          </a:bodyPr>
          <a:lstStyle/>
          <a:p>
            <a:pPr indent="0" lvl="0" marL="0" marR="0" rtl="0" algn="l">
              <a:lnSpc>
                <a:spcPct val="123999"/>
              </a:lnSpc>
              <a:spcBef>
                <a:spcPts val="0"/>
              </a:spcBef>
              <a:spcAft>
                <a:spcPts val="0"/>
              </a:spcAft>
              <a:buClr>
                <a:srgbClr val="000000"/>
              </a:buClr>
              <a:buSzPts val="3100"/>
              <a:buFont typeface="Arial"/>
              <a:buNone/>
            </a:pPr>
            <a:r>
              <a:rPr b="0" i="0" lang="en-GB" sz="3100" u="none" cap="none" strike="noStrike">
                <a:solidFill>
                  <a:srgbClr val="000000"/>
                </a:solidFill>
                <a:latin typeface="Lilita One"/>
                <a:ea typeface="Lilita One"/>
                <a:cs typeface="Lilita One"/>
                <a:sym typeface="Lilita One"/>
              </a:rPr>
              <a:t>for listening!</a:t>
            </a:r>
            <a:endParaRPr b="0" i="0" sz="700" u="none" cap="none" strike="noStrike">
              <a:solidFill>
                <a:srgbClr val="000000"/>
              </a:solidFill>
              <a:latin typeface="Arial"/>
              <a:ea typeface="Arial"/>
              <a:cs typeface="Arial"/>
              <a:sym typeface="Arial"/>
            </a:endParaRPr>
          </a:p>
        </p:txBody>
      </p:sp>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932" name="Shape 932"/>
        <p:cNvGrpSpPr/>
        <p:nvPr/>
      </p:nvGrpSpPr>
      <p:grpSpPr>
        <a:xfrm>
          <a:off x="0" y="0"/>
          <a:ext cx="0" cy="0"/>
          <a:chOff x="0" y="0"/>
          <a:chExt cx="0" cy="0"/>
        </a:xfrm>
      </p:grpSpPr>
      <p:sp>
        <p:nvSpPr>
          <p:cNvPr id="933" name="Google Shape;933;p118"/>
          <p:cNvSpPr txBox="1"/>
          <p:nvPr>
            <p:ph type="title"/>
          </p:nvPr>
        </p:nvSpPr>
        <p:spPr>
          <a:xfrm>
            <a:off x="311700" y="4048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990"/>
              <a:buNone/>
            </a:pPr>
            <a:r>
              <a:rPr lang="en-GB" sz="3611">
                <a:latin typeface="Lexend ExtraBold"/>
                <a:ea typeface="Lexend ExtraBold"/>
                <a:cs typeface="Lexend ExtraBold"/>
                <a:sym typeface="Lexend ExtraBold"/>
              </a:rPr>
              <a:t>Breakout Rooms </a:t>
            </a:r>
            <a:endParaRPr sz="3611">
              <a:latin typeface="Lexend ExtraBold"/>
              <a:ea typeface="Lexend ExtraBold"/>
              <a:cs typeface="Lexend ExtraBold"/>
              <a:sym typeface="Lexend ExtraBold"/>
            </a:endParaRPr>
          </a:p>
        </p:txBody>
      </p:sp>
      <p:sp>
        <p:nvSpPr>
          <p:cNvPr id="934" name="Google Shape;934;p118"/>
          <p:cNvSpPr txBox="1"/>
          <p:nvPr/>
        </p:nvSpPr>
        <p:spPr>
          <a:xfrm>
            <a:off x="4777450" y="2114175"/>
            <a:ext cx="1955400" cy="25344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GB" sz="1700">
                <a:solidFill>
                  <a:schemeClr val="dk1"/>
                </a:solidFill>
              </a:rPr>
              <a:t>BLUE BREAKOUT ROOM</a:t>
            </a:r>
            <a:endParaRPr b="1" sz="1700">
              <a:solidFill>
                <a:schemeClr val="dk1"/>
              </a:solidFill>
            </a:endParaRPr>
          </a:p>
          <a:p>
            <a:pPr indent="0" lvl="0" marL="0" rtl="0" algn="l">
              <a:lnSpc>
                <a:spcPct val="115000"/>
              </a:lnSpc>
              <a:spcBef>
                <a:spcPts val="1200"/>
              </a:spcBef>
              <a:spcAft>
                <a:spcPts val="1200"/>
              </a:spcAft>
              <a:buNone/>
            </a:pPr>
            <a:r>
              <a:rPr lang="en-GB" sz="1500">
                <a:solidFill>
                  <a:schemeClr val="dk1"/>
                </a:solidFill>
              </a:rPr>
              <a:t>Food at the Heart of Communities - Growing a Positive Food System (DAERA) </a:t>
            </a:r>
            <a:endParaRPr>
              <a:solidFill>
                <a:schemeClr val="dk1"/>
              </a:solidFill>
            </a:endParaRPr>
          </a:p>
        </p:txBody>
      </p:sp>
      <p:sp>
        <p:nvSpPr>
          <p:cNvPr id="935" name="Google Shape;935;p118"/>
          <p:cNvSpPr txBox="1"/>
          <p:nvPr/>
        </p:nvSpPr>
        <p:spPr>
          <a:xfrm>
            <a:off x="7052475" y="1774825"/>
            <a:ext cx="1872000" cy="27999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GB" sz="1700">
                <a:solidFill>
                  <a:schemeClr val="dk1"/>
                </a:solidFill>
              </a:rPr>
              <a:t>YELLOW BREAKOUT ROOM</a:t>
            </a:r>
            <a:endParaRPr b="1" sz="1700">
              <a:solidFill>
                <a:schemeClr val="dk1"/>
              </a:solidFill>
            </a:endParaRPr>
          </a:p>
          <a:p>
            <a:pPr indent="0" lvl="0" marL="0" rtl="0" algn="l">
              <a:lnSpc>
                <a:spcPct val="115000"/>
              </a:lnSpc>
              <a:spcBef>
                <a:spcPts val="1200"/>
              </a:spcBef>
              <a:spcAft>
                <a:spcPts val="1200"/>
              </a:spcAft>
              <a:buNone/>
            </a:pPr>
            <a:r>
              <a:rPr lang="en-GB" sz="1500">
                <a:solidFill>
                  <a:schemeClr val="dk1"/>
                </a:solidFill>
              </a:rPr>
              <a:t>From Cans to Cottages, Waste to Welcome: A Real Social Enterprise Journey (Compass Advocacy Network)</a:t>
            </a:r>
            <a:endParaRPr sz="1500">
              <a:solidFill>
                <a:schemeClr val="dk1"/>
              </a:solidFill>
            </a:endParaRPr>
          </a:p>
        </p:txBody>
      </p:sp>
      <p:sp>
        <p:nvSpPr>
          <p:cNvPr id="936" name="Google Shape;936;p118"/>
          <p:cNvSpPr txBox="1"/>
          <p:nvPr/>
        </p:nvSpPr>
        <p:spPr>
          <a:xfrm>
            <a:off x="2529625" y="1702500"/>
            <a:ext cx="1872000" cy="30654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GB" sz="1700">
                <a:solidFill>
                  <a:schemeClr val="dk1"/>
                </a:solidFill>
              </a:rPr>
              <a:t>RED BREAKOUT ROOM</a:t>
            </a:r>
            <a:endParaRPr b="1" sz="1700">
              <a:solidFill>
                <a:schemeClr val="dk1"/>
              </a:solidFill>
            </a:endParaRPr>
          </a:p>
          <a:p>
            <a:pPr indent="0" lvl="0" marL="0" rtl="0" algn="l">
              <a:lnSpc>
                <a:spcPct val="115000"/>
              </a:lnSpc>
              <a:spcBef>
                <a:spcPts val="1200"/>
              </a:spcBef>
              <a:spcAft>
                <a:spcPts val="1200"/>
              </a:spcAft>
              <a:buNone/>
            </a:pPr>
            <a:r>
              <a:rPr lang="en-GB" sz="1500">
                <a:solidFill>
                  <a:schemeClr val="dk1"/>
                </a:solidFill>
              </a:rPr>
              <a:t>Achieving Financial Sustainability Whilst Delivering Social and Environmental Impact (James Dunbar)</a:t>
            </a:r>
            <a:endParaRPr sz="1500">
              <a:solidFill>
                <a:schemeClr val="dk1"/>
              </a:solidFill>
            </a:endParaRPr>
          </a:p>
        </p:txBody>
      </p:sp>
      <p:sp>
        <p:nvSpPr>
          <p:cNvPr id="937" name="Google Shape;937;p118"/>
          <p:cNvSpPr txBox="1"/>
          <p:nvPr/>
        </p:nvSpPr>
        <p:spPr>
          <a:xfrm>
            <a:off x="255500" y="2246925"/>
            <a:ext cx="1769700" cy="22689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GB" sz="1700">
                <a:solidFill>
                  <a:schemeClr val="dk1"/>
                </a:solidFill>
              </a:rPr>
              <a:t>PURPLE BREAKOUT ROOM</a:t>
            </a:r>
            <a:endParaRPr b="1" sz="1700">
              <a:solidFill>
                <a:schemeClr val="dk1"/>
              </a:solidFill>
            </a:endParaRPr>
          </a:p>
          <a:p>
            <a:pPr indent="0" lvl="0" marL="0" rtl="0" algn="l">
              <a:lnSpc>
                <a:spcPct val="115000"/>
              </a:lnSpc>
              <a:spcBef>
                <a:spcPts val="1200"/>
              </a:spcBef>
              <a:spcAft>
                <a:spcPts val="1200"/>
              </a:spcAft>
              <a:buNone/>
            </a:pPr>
            <a:r>
              <a:rPr lang="en-GB" sz="1500">
                <a:solidFill>
                  <a:schemeClr val="dk1"/>
                </a:solidFill>
              </a:rPr>
              <a:t>Textiles Hackathon: Rip It Up and Start Again (ReJig)</a:t>
            </a:r>
            <a:endParaRPr>
              <a:solidFill>
                <a:schemeClr val="dk1"/>
              </a:solidFill>
            </a:endParaRPr>
          </a:p>
        </p:txBody>
      </p:sp>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1" name="Shape 941"/>
        <p:cNvGrpSpPr/>
        <p:nvPr/>
      </p:nvGrpSpPr>
      <p:grpSpPr>
        <a:xfrm>
          <a:off x="0" y="0"/>
          <a:ext cx="0" cy="0"/>
          <a:chOff x="0" y="0"/>
          <a:chExt cx="0" cy="0"/>
        </a:xfrm>
      </p:grpSpPr>
      <p:sp>
        <p:nvSpPr>
          <p:cNvPr id="942" name="Google Shape;942;p119"/>
          <p:cNvSpPr txBox="1"/>
          <p:nvPr>
            <p:ph type="ctrTitle"/>
          </p:nvPr>
        </p:nvSpPr>
        <p:spPr>
          <a:xfrm>
            <a:off x="311700" y="1016350"/>
            <a:ext cx="8520600" cy="1263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SzPts val="990"/>
              <a:buNone/>
            </a:pPr>
            <a:r>
              <a:rPr lang="en-GB" sz="4711">
                <a:latin typeface="Lexend ExtraBold"/>
                <a:ea typeface="Lexend ExtraBold"/>
                <a:cs typeface="Lexend ExtraBold"/>
                <a:sym typeface="Lexend ExtraBold"/>
              </a:rPr>
              <a:t>Thanks and Close</a:t>
            </a:r>
            <a:endParaRPr sz="4711">
              <a:latin typeface="Lexend ExtraBold"/>
              <a:ea typeface="Lexend ExtraBold"/>
              <a:cs typeface="Lexend ExtraBold"/>
              <a:sym typeface="Lexend ExtraBold"/>
            </a:endParaRPr>
          </a:p>
        </p:txBody>
      </p:sp>
      <p:pic>
        <p:nvPicPr>
          <p:cNvPr id="943" name="Google Shape;943;p119" title="NIRN Newsletter QR Code.png"/>
          <p:cNvPicPr preferRelativeResize="0"/>
          <p:nvPr/>
        </p:nvPicPr>
        <p:blipFill rotWithShape="1">
          <a:blip r:embed="rId3">
            <a:alphaModFix/>
          </a:blip>
          <a:srcRect b="0" l="0" r="0" t="31096"/>
          <a:stretch/>
        </p:blipFill>
        <p:spPr>
          <a:xfrm>
            <a:off x="2699297" y="2571825"/>
            <a:ext cx="1939978" cy="1336750"/>
          </a:xfrm>
          <a:prstGeom prst="rect">
            <a:avLst/>
          </a:prstGeom>
          <a:noFill/>
          <a:ln>
            <a:noFill/>
          </a:ln>
        </p:spPr>
      </p:pic>
      <p:pic>
        <p:nvPicPr>
          <p:cNvPr id="944" name="Google Shape;944;p119"/>
          <p:cNvPicPr preferRelativeResize="0"/>
          <p:nvPr/>
        </p:nvPicPr>
        <p:blipFill>
          <a:blip r:embed="rId4">
            <a:alphaModFix/>
          </a:blip>
          <a:stretch>
            <a:fillRect/>
          </a:stretch>
        </p:blipFill>
        <p:spPr>
          <a:xfrm>
            <a:off x="5362575" y="4319782"/>
            <a:ext cx="2162176" cy="346275"/>
          </a:xfrm>
          <a:prstGeom prst="rect">
            <a:avLst/>
          </a:prstGeom>
          <a:noFill/>
          <a:ln>
            <a:noFill/>
          </a:ln>
        </p:spPr>
      </p:pic>
      <p:pic>
        <p:nvPicPr>
          <p:cNvPr id="945" name="Google Shape;945;p119" title="NIRN Newsletter QR Code (1).png"/>
          <p:cNvPicPr preferRelativeResize="0"/>
          <p:nvPr/>
        </p:nvPicPr>
        <p:blipFill rotWithShape="1">
          <a:blip r:embed="rId5">
            <a:alphaModFix/>
          </a:blip>
          <a:srcRect b="40828" l="8332" r="23766" t="12113"/>
          <a:stretch/>
        </p:blipFill>
        <p:spPr>
          <a:xfrm>
            <a:off x="4815300" y="2616675"/>
            <a:ext cx="1617951" cy="1121326"/>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name="DAERA Powerpoint Presentation Template ">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